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70" r:id="rId4"/>
    <p:sldId id="271" r:id="rId5"/>
    <p:sldId id="272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>
        <p:scale>
          <a:sx n="125" d="100"/>
          <a:sy n="125" d="100"/>
        </p:scale>
        <p:origin x="1374" y="-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4BAFAE-7A8F-49F6-B157-2A307ECD1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50746BA-44C0-4EF0-B1B2-4EF1F80516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62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17A3B5-5623-427E-8309-74A522BF3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1A96F9-C6FD-48CD-A1E2-4CD4CF0EE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2341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B77EBAC-6ED6-4039-B290-2F63322400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F6520F-10ED-477B-B031-FAC0DD807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6089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73CDB-A855-4C59-BFA3-3D3DE730A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0EA9B0-2DEE-43FE-962B-07D4A8908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6114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6693DF-D1DA-4817-A6A4-58B1C46BF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1E59BA-C9C6-407C-B804-EF57A4B57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22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4AE38C-1ADA-4A7D-871F-693DA6C2C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346BE0-A451-4481-9E5D-E4C40E689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089932-4604-457F-9402-449100633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33209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BE50CC-E5BD-4078-BA98-225D91668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0F6C13C-F7E3-4841-BA3A-E411A627C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56120A-FB13-4702-8E89-259F298BA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707C089-D67F-42C6-95A3-4E5E6770A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1EA9CF-1EDA-4DAB-B08C-241D43649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17072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66B23-9315-433F-9952-3CBB28503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5755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B64FD2-1D35-497D-B16C-F5E768518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DEE786-9233-4AF6-A410-94533FFC4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241C6F-EE05-4F56-AD9C-30E7BDBAC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440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B352CD-21A2-4B96-89A1-9926344F3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1F13FAF-2FE5-459A-9604-4BEE1AF5F3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5F82AF-5C61-4F34-860F-638CAA78D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1662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9E0F55B8-9D60-4C0C-BBA7-8BD73EEA29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D78D437-C2E5-4B4B-80A3-F7AA8A122AA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Copyright©2013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69D1B457-A3EF-48C8-93B1-A805F4AE6E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9825AF6-0A8A-425A-9700-ECDC887EE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DA9CC77-147F-48E3-A031-03DB95EBE8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9F519761-CEFE-48DE-8360-D215DA6228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4E7E3BFC-80A8-4CF6-9B5C-EC6FD4E619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B57DD04B-5BB1-4A19-B835-7A73CE4314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B5710C80-CF3C-49BF-80B3-1B2F308489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91179407-3102-4D6D-B408-A7452520A8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47C56915-987C-4B98-B736-194BC55811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911BDC12-1C6F-4471-A200-AA9410AD37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F9A3F4F5-98C2-439C-A11B-B0EA7405275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792EAF36-21E0-4061-BC4E-A412760688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08BA3FA4-F8FC-4751-8C85-7E156C12BA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2A722C82-268F-4381-ACEC-2E05FC016C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7329EF27-653C-4BA4-B3D0-56F129824C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3377B259-53A1-4954-8405-30B1853565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83" name="Group 143">
            <a:extLst>
              <a:ext uri="{FF2B5EF4-FFF2-40B4-BE49-F238E27FC236}">
                <a16:creationId xmlns:a16="http://schemas.microsoft.com/office/drawing/2014/main" id="{61AF8BE6-63CD-401E-A4A1-C98173B7891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701800"/>
            <a:ext cx="1584325" cy="719138"/>
            <a:chOff x="852" y="664"/>
            <a:chExt cx="1497" cy="680"/>
          </a:xfrm>
        </p:grpSpPr>
        <p:sp>
          <p:nvSpPr>
            <p:cNvPr id="61584" name="Freeform 144">
              <a:extLst>
                <a:ext uri="{FF2B5EF4-FFF2-40B4-BE49-F238E27FC236}">
                  <a16:creationId xmlns:a16="http://schemas.microsoft.com/office/drawing/2014/main" id="{A1C9C5DD-20F8-4DBC-BE3A-03AD66D10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85" name="Rectangle 145">
              <a:extLst>
                <a:ext uri="{FF2B5EF4-FFF2-40B4-BE49-F238E27FC236}">
                  <a16:creationId xmlns:a16="http://schemas.microsoft.com/office/drawing/2014/main" id="{FAF3DE00-01D1-4784-95F5-3682EC5F8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6" name="Rectangle 146">
              <a:extLst>
                <a:ext uri="{FF2B5EF4-FFF2-40B4-BE49-F238E27FC236}">
                  <a16:creationId xmlns:a16="http://schemas.microsoft.com/office/drawing/2014/main" id="{91C63C9F-D89D-4E43-B45D-16149BBCC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7" name="Rectangle 147">
              <a:extLst>
                <a:ext uri="{FF2B5EF4-FFF2-40B4-BE49-F238E27FC236}">
                  <a16:creationId xmlns:a16="http://schemas.microsoft.com/office/drawing/2014/main" id="{AD6A3AB9-CE93-47E0-9050-74A11B45D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8" name="Freeform 148">
              <a:extLst>
                <a:ext uri="{FF2B5EF4-FFF2-40B4-BE49-F238E27FC236}">
                  <a16:creationId xmlns:a16="http://schemas.microsoft.com/office/drawing/2014/main" id="{EDD389BA-1175-4047-984B-4AB8D2333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89" name="Freeform 149">
              <a:extLst>
                <a:ext uri="{FF2B5EF4-FFF2-40B4-BE49-F238E27FC236}">
                  <a16:creationId xmlns:a16="http://schemas.microsoft.com/office/drawing/2014/main" id="{9AFFFC66-6DDE-495B-899F-D886F951B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90" name="Freeform 150">
              <a:extLst>
                <a:ext uri="{FF2B5EF4-FFF2-40B4-BE49-F238E27FC236}">
                  <a16:creationId xmlns:a16="http://schemas.microsoft.com/office/drawing/2014/main" id="{7894D5E3-06A2-4BD7-83E5-F4D2619AE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91" name="Freeform 151">
              <a:extLst>
                <a:ext uri="{FF2B5EF4-FFF2-40B4-BE49-F238E27FC236}">
                  <a16:creationId xmlns:a16="http://schemas.microsoft.com/office/drawing/2014/main" id="{C9DE0A83-389D-4648-87D4-22FB44368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92" name="Rectangle 152">
              <a:extLst>
                <a:ext uri="{FF2B5EF4-FFF2-40B4-BE49-F238E27FC236}">
                  <a16:creationId xmlns:a16="http://schemas.microsoft.com/office/drawing/2014/main" id="{0BC86FDD-FBC6-4EF7-8534-130A83B57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3" name="Rectangle 153">
              <a:extLst>
                <a:ext uri="{FF2B5EF4-FFF2-40B4-BE49-F238E27FC236}">
                  <a16:creationId xmlns:a16="http://schemas.microsoft.com/office/drawing/2014/main" id="{6B8B6887-3BB0-410B-8666-C1BFE95AE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4" name="Line 154">
              <a:extLst>
                <a:ext uri="{FF2B5EF4-FFF2-40B4-BE49-F238E27FC236}">
                  <a16:creationId xmlns:a16="http://schemas.microsoft.com/office/drawing/2014/main" id="{09A2B6EE-5285-4007-9979-8E18BCC6D8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95" name="Oval 155">
              <a:extLst>
                <a:ext uri="{FF2B5EF4-FFF2-40B4-BE49-F238E27FC236}">
                  <a16:creationId xmlns:a16="http://schemas.microsoft.com/office/drawing/2014/main" id="{C5CA5245-6B47-4D6E-8369-DA803A68B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Oval 156">
              <a:extLst>
                <a:ext uri="{FF2B5EF4-FFF2-40B4-BE49-F238E27FC236}">
                  <a16:creationId xmlns:a16="http://schemas.microsoft.com/office/drawing/2014/main" id="{C85142F8-7A01-492F-9731-99030007F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7" name="Oval 157">
              <a:extLst>
                <a:ext uri="{FF2B5EF4-FFF2-40B4-BE49-F238E27FC236}">
                  <a16:creationId xmlns:a16="http://schemas.microsoft.com/office/drawing/2014/main" id="{033A3EEF-42A4-4F0A-A909-91C57C73C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8" name="Oval 158">
              <a:extLst>
                <a:ext uri="{FF2B5EF4-FFF2-40B4-BE49-F238E27FC236}">
                  <a16:creationId xmlns:a16="http://schemas.microsoft.com/office/drawing/2014/main" id="{E08827D7-19E9-44D9-9E0D-E02FE51E4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9" name="AutoShape 159">
              <a:extLst>
                <a:ext uri="{FF2B5EF4-FFF2-40B4-BE49-F238E27FC236}">
                  <a16:creationId xmlns:a16="http://schemas.microsoft.com/office/drawing/2014/main" id="{8735241A-342D-4405-AF81-7F6E4393B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0" name="AutoShape 160">
              <a:extLst>
                <a:ext uri="{FF2B5EF4-FFF2-40B4-BE49-F238E27FC236}">
                  <a16:creationId xmlns:a16="http://schemas.microsoft.com/office/drawing/2014/main" id="{297BFFC5-29E3-48A4-B774-45111E36B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Rectangle 161">
              <a:extLst>
                <a:ext uri="{FF2B5EF4-FFF2-40B4-BE49-F238E27FC236}">
                  <a16:creationId xmlns:a16="http://schemas.microsoft.com/office/drawing/2014/main" id="{F5401049-08AB-4571-B265-11D017D96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02" name="Group 162">
            <a:extLst>
              <a:ext uri="{FF2B5EF4-FFF2-40B4-BE49-F238E27FC236}">
                <a16:creationId xmlns:a16="http://schemas.microsoft.com/office/drawing/2014/main" id="{7F918144-F4F0-43C1-B9CE-A62E001B6FA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701800"/>
            <a:ext cx="1584325" cy="719138"/>
            <a:chOff x="852" y="664"/>
            <a:chExt cx="1497" cy="680"/>
          </a:xfrm>
        </p:grpSpPr>
        <p:sp>
          <p:nvSpPr>
            <p:cNvPr id="61603" name="Freeform 163">
              <a:extLst>
                <a:ext uri="{FF2B5EF4-FFF2-40B4-BE49-F238E27FC236}">
                  <a16:creationId xmlns:a16="http://schemas.microsoft.com/office/drawing/2014/main" id="{86AA4941-F257-425E-90A7-84CDA57D1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4" name="Rectangle 164">
              <a:extLst>
                <a:ext uri="{FF2B5EF4-FFF2-40B4-BE49-F238E27FC236}">
                  <a16:creationId xmlns:a16="http://schemas.microsoft.com/office/drawing/2014/main" id="{E8B63BAB-771E-4851-9EA5-AB5E328C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5" name="Rectangle 165">
              <a:extLst>
                <a:ext uri="{FF2B5EF4-FFF2-40B4-BE49-F238E27FC236}">
                  <a16:creationId xmlns:a16="http://schemas.microsoft.com/office/drawing/2014/main" id="{E34603C8-30D0-4220-8648-B38F4D0EF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6" name="Rectangle 166">
              <a:extLst>
                <a:ext uri="{FF2B5EF4-FFF2-40B4-BE49-F238E27FC236}">
                  <a16:creationId xmlns:a16="http://schemas.microsoft.com/office/drawing/2014/main" id="{ED201327-B919-4626-92B0-4B507003D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7" name="Freeform 167">
              <a:extLst>
                <a:ext uri="{FF2B5EF4-FFF2-40B4-BE49-F238E27FC236}">
                  <a16:creationId xmlns:a16="http://schemas.microsoft.com/office/drawing/2014/main" id="{4CA53119-3572-4CE4-862C-EAC1A300C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8" name="Freeform 168">
              <a:extLst>
                <a:ext uri="{FF2B5EF4-FFF2-40B4-BE49-F238E27FC236}">
                  <a16:creationId xmlns:a16="http://schemas.microsoft.com/office/drawing/2014/main" id="{D3172047-A962-4800-B1F8-FC288F5BF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9" name="Freeform 169">
              <a:extLst>
                <a:ext uri="{FF2B5EF4-FFF2-40B4-BE49-F238E27FC236}">
                  <a16:creationId xmlns:a16="http://schemas.microsoft.com/office/drawing/2014/main" id="{1084BC25-395F-434D-B33F-36E4D871A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0" name="Freeform 170">
              <a:extLst>
                <a:ext uri="{FF2B5EF4-FFF2-40B4-BE49-F238E27FC236}">
                  <a16:creationId xmlns:a16="http://schemas.microsoft.com/office/drawing/2014/main" id="{831DEDEE-11A9-4BAE-A961-7AA9D1FFA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1" name="Rectangle 171">
              <a:extLst>
                <a:ext uri="{FF2B5EF4-FFF2-40B4-BE49-F238E27FC236}">
                  <a16:creationId xmlns:a16="http://schemas.microsoft.com/office/drawing/2014/main" id="{4C0A7BD2-D891-4339-B7F3-82AAD6958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Rectangle 172">
              <a:extLst>
                <a:ext uri="{FF2B5EF4-FFF2-40B4-BE49-F238E27FC236}">
                  <a16:creationId xmlns:a16="http://schemas.microsoft.com/office/drawing/2014/main" id="{15D68EB3-48A1-4D5A-BBD3-0749D0217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3" name="Line 173">
              <a:extLst>
                <a:ext uri="{FF2B5EF4-FFF2-40B4-BE49-F238E27FC236}">
                  <a16:creationId xmlns:a16="http://schemas.microsoft.com/office/drawing/2014/main" id="{A1F5B610-262D-4F4A-A80C-BA6D031354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4" name="Oval 174">
              <a:extLst>
                <a:ext uri="{FF2B5EF4-FFF2-40B4-BE49-F238E27FC236}">
                  <a16:creationId xmlns:a16="http://schemas.microsoft.com/office/drawing/2014/main" id="{DBC819D8-7990-4108-8D03-ED5A2EA27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5" name="Oval 175">
              <a:extLst>
                <a:ext uri="{FF2B5EF4-FFF2-40B4-BE49-F238E27FC236}">
                  <a16:creationId xmlns:a16="http://schemas.microsoft.com/office/drawing/2014/main" id="{70DA7CB4-704B-42BD-A1F6-486A57FD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6" name="Oval 176">
              <a:extLst>
                <a:ext uri="{FF2B5EF4-FFF2-40B4-BE49-F238E27FC236}">
                  <a16:creationId xmlns:a16="http://schemas.microsoft.com/office/drawing/2014/main" id="{B2F27D2E-CC18-40EF-BD86-262BAA705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7" name="Oval 177">
              <a:extLst>
                <a:ext uri="{FF2B5EF4-FFF2-40B4-BE49-F238E27FC236}">
                  <a16:creationId xmlns:a16="http://schemas.microsoft.com/office/drawing/2014/main" id="{56744FAE-9C54-4B0E-8B39-21D838020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8" name="AutoShape 178">
              <a:extLst>
                <a:ext uri="{FF2B5EF4-FFF2-40B4-BE49-F238E27FC236}">
                  <a16:creationId xmlns:a16="http://schemas.microsoft.com/office/drawing/2014/main" id="{0524149B-A744-4215-BCFF-20229573F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9" name="AutoShape 179">
              <a:extLst>
                <a:ext uri="{FF2B5EF4-FFF2-40B4-BE49-F238E27FC236}">
                  <a16:creationId xmlns:a16="http://schemas.microsoft.com/office/drawing/2014/main" id="{FB4E5072-DF72-45A6-AFC8-562CBC7F4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0" name="Rectangle 180">
              <a:extLst>
                <a:ext uri="{FF2B5EF4-FFF2-40B4-BE49-F238E27FC236}">
                  <a16:creationId xmlns:a16="http://schemas.microsoft.com/office/drawing/2014/main" id="{56B81CF9-A9EA-45CC-973A-BC4A58018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21" name="Group 181">
            <a:extLst>
              <a:ext uri="{FF2B5EF4-FFF2-40B4-BE49-F238E27FC236}">
                <a16:creationId xmlns:a16="http://schemas.microsoft.com/office/drawing/2014/main" id="{45B2ACAE-2C7B-46E4-B9DB-9A5DD44B4AD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701800"/>
            <a:ext cx="1584325" cy="719138"/>
            <a:chOff x="852" y="664"/>
            <a:chExt cx="1497" cy="680"/>
          </a:xfrm>
        </p:grpSpPr>
        <p:sp>
          <p:nvSpPr>
            <p:cNvPr id="61622" name="Freeform 182">
              <a:extLst>
                <a:ext uri="{FF2B5EF4-FFF2-40B4-BE49-F238E27FC236}">
                  <a16:creationId xmlns:a16="http://schemas.microsoft.com/office/drawing/2014/main" id="{328641E6-5276-4DFD-A8B4-A35171A36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0000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3" name="Rectangle 183">
              <a:extLst>
                <a:ext uri="{FF2B5EF4-FFF2-40B4-BE49-F238E27FC236}">
                  <a16:creationId xmlns:a16="http://schemas.microsoft.com/office/drawing/2014/main" id="{A2E22651-EDDF-4E50-9132-9E5D1766E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4" name="Rectangle 184">
              <a:extLst>
                <a:ext uri="{FF2B5EF4-FFF2-40B4-BE49-F238E27FC236}">
                  <a16:creationId xmlns:a16="http://schemas.microsoft.com/office/drawing/2014/main" id="{AC380D0A-A1D9-41AF-BC4D-44CF3F5B3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5" name="Rectangle 185">
              <a:extLst>
                <a:ext uri="{FF2B5EF4-FFF2-40B4-BE49-F238E27FC236}">
                  <a16:creationId xmlns:a16="http://schemas.microsoft.com/office/drawing/2014/main" id="{D2BF93D0-58C4-43BB-9866-FB53CEC57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6" name="Freeform 186">
              <a:extLst>
                <a:ext uri="{FF2B5EF4-FFF2-40B4-BE49-F238E27FC236}">
                  <a16:creationId xmlns:a16="http://schemas.microsoft.com/office/drawing/2014/main" id="{B8A167A0-990B-4CCF-858C-96F75DEAF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7" name="Freeform 187">
              <a:extLst>
                <a:ext uri="{FF2B5EF4-FFF2-40B4-BE49-F238E27FC236}">
                  <a16:creationId xmlns:a16="http://schemas.microsoft.com/office/drawing/2014/main" id="{7D6C5DF8-F9AF-44E9-B959-A77D45495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8" name="Freeform 188">
              <a:extLst>
                <a:ext uri="{FF2B5EF4-FFF2-40B4-BE49-F238E27FC236}">
                  <a16:creationId xmlns:a16="http://schemas.microsoft.com/office/drawing/2014/main" id="{BEE49FEF-1032-4ACD-B3C3-E3B58364E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9" name="Freeform 189">
              <a:extLst>
                <a:ext uri="{FF2B5EF4-FFF2-40B4-BE49-F238E27FC236}">
                  <a16:creationId xmlns:a16="http://schemas.microsoft.com/office/drawing/2014/main" id="{B63ADAA8-3752-44EF-9062-82047FD7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0" name="Rectangle 190">
              <a:extLst>
                <a:ext uri="{FF2B5EF4-FFF2-40B4-BE49-F238E27FC236}">
                  <a16:creationId xmlns:a16="http://schemas.microsoft.com/office/drawing/2014/main" id="{04AAB881-F211-4202-8908-D4736B85E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1" name="Rectangle 191">
              <a:extLst>
                <a:ext uri="{FF2B5EF4-FFF2-40B4-BE49-F238E27FC236}">
                  <a16:creationId xmlns:a16="http://schemas.microsoft.com/office/drawing/2014/main" id="{51867E1D-BFB8-4156-8C83-E3A261465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Line 192">
              <a:extLst>
                <a:ext uri="{FF2B5EF4-FFF2-40B4-BE49-F238E27FC236}">
                  <a16:creationId xmlns:a16="http://schemas.microsoft.com/office/drawing/2014/main" id="{DBF5A7C0-AFE2-4D17-8ACD-2D06C4107C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3" name="Oval 193">
              <a:extLst>
                <a:ext uri="{FF2B5EF4-FFF2-40B4-BE49-F238E27FC236}">
                  <a16:creationId xmlns:a16="http://schemas.microsoft.com/office/drawing/2014/main" id="{1CE1E0D8-2A97-45E4-90EC-B7F5BC1C5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4" name="Oval 194">
              <a:extLst>
                <a:ext uri="{FF2B5EF4-FFF2-40B4-BE49-F238E27FC236}">
                  <a16:creationId xmlns:a16="http://schemas.microsoft.com/office/drawing/2014/main" id="{E2B13043-98F5-4363-A2C3-7CEB427FD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5" name="Oval 195">
              <a:extLst>
                <a:ext uri="{FF2B5EF4-FFF2-40B4-BE49-F238E27FC236}">
                  <a16:creationId xmlns:a16="http://schemas.microsoft.com/office/drawing/2014/main" id="{6AD003BF-EEC9-4CEC-906D-B3C5C1C17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6" name="Oval 196">
              <a:extLst>
                <a:ext uri="{FF2B5EF4-FFF2-40B4-BE49-F238E27FC236}">
                  <a16:creationId xmlns:a16="http://schemas.microsoft.com/office/drawing/2014/main" id="{BFFA5629-DB52-4A3C-89A7-B6C29543F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7" name="AutoShape 197">
              <a:extLst>
                <a:ext uri="{FF2B5EF4-FFF2-40B4-BE49-F238E27FC236}">
                  <a16:creationId xmlns:a16="http://schemas.microsoft.com/office/drawing/2014/main" id="{7483B7D8-7EF6-4F32-83ED-098A1B4F6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8" name="AutoShape 198">
              <a:extLst>
                <a:ext uri="{FF2B5EF4-FFF2-40B4-BE49-F238E27FC236}">
                  <a16:creationId xmlns:a16="http://schemas.microsoft.com/office/drawing/2014/main" id="{A65D3C18-1B01-49D5-9DE0-714110E08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9" name="Rectangle 199">
              <a:extLst>
                <a:ext uri="{FF2B5EF4-FFF2-40B4-BE49-F238E27FC236}">
                  <a16:creationId xmlns:a16="http://schemas.microsoft.com/office/drawing/2014/main" id="{A941E46A-168C-44FC-B8C4-D869B807B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40" name="Group 200">
            <a:extLst>
              <a:ext uri="{FF2B5EF4-FFF2-40B4-BE49-F238E27FC236}">
                <a16:creationId xmlns:a16="http://schemas.microsoft.com/office/drawing/2014/main" id="{AB477604-78C9-4EED-93C6-0D42DEAF512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701800"/>
            <a:ext cx="1584325" cy="719138"/>
            <a:chOff x="852" y="664"/>
            <a:chExt cx="1497" cy="680"/>
          </a:xfrm>
        </p:grpSpPr>
        <p:sp>
          <p:nvSpPr>
            <p:cNvPr id="61641" name="Freeform 201">
              <a:extLst>
                <a:ext uri="{FF2B5EF4-FFF2-40B4-BE49-F238E27FC236}">
                  <a16:creationId xmlns:a16="http://schemas.microsoft.com/office/drawing/2014/main" id="{30FA5AF5-A2A8-48A7-8316-2DAD5852B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2" name="Rectangle 202">
              <a:extLst>
                <a:ext uri="{FF2B5EF4-FFF2-40B4-BE49-F238E27FC236}">
                  <a16:creationId xmlns:a16="http://schemas.microsoft.com/office/drawing/2014/main" id="{AA91084F-B33F-41A3-A140-FC49E74F9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3" name="Rectangle 203">
              <a:extLst>
                <a:ext uri="{FF2B5EF4-FFF2-40B4-BE49-F238E27FC236}">
                  <a16:creationId xmlns:a16="http://schemas.microsoft.com/office/drawing/2014/main" id="{ECDEB37E-ECAC-4911-883B-227CEE964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4" name="Rectangle 204">
              <a:extLst>
                <a:ext uri="{FF2B5EF4-FFF2-40B4-BE49-F238E27FC236}">
                  <a16:creationId xmlns:a16="http://schemas.microsoft.com/office/drawing/2014/main" id="{6B6AE49E-C577-48FD-BDAF-579322B48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5" name="Freeform 205">
              <a:extLst>
                <a:ext uri="{FF2B5EF4-FFF2-40B4-BE49-F238E27FC236}">
                  <a16:creationId xmlns:a16="http://schemas.microsoft.com/office/drawing/2014/main" id="{4F407C38-7D2D-4743-A775-FAEAB82A0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6" name="Freeform 206">
              <a:extLst>
                <a:ext uri="{FF2B5EF4-FFF2-40B4-BE49-F238E27FC236}">
                  <a16:creationId xmlns:a16="http://schemas.microsoft.com/office/drawing/2014/main" id="{78663041-8D9D-4DC4-B2E6-469116F41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7" name="Freeform 207">
              <a:extLst>
                <a:ext uri="{FF2B5EF4-FFF2-40B4-BE49-F238E27FC236}">
                  <a16:creationId xmlns:a16="http://schemas.microsoft.com/office/drawing/2014/main" id="{5B065D6C-C24B-413B-95B0-EA9CD2757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8" name="Freeform 208">
              <a:extLst>
                <a:ext uri="{FF2B5EF4-FFF2-40B4-BE49-F238E27FC236}">
                  <a16:creationId xmlns:a16="http://schemas.microsoft.com/office/drawing/2014/main" id="{CDD38DE8-7A18-4FDB-B303-A5C7A2929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9" name="Rectangle 209">
              <a:extLst>
                <a:ext uri="{FF2B5EF4-FFF2-40B4-BE49-F238E27FC236}">
                  <a16:creationId xmlns:a16="http://schemas.microsoft.com/office/drawing/2014/main" id="{8CECBC68-8D90-4A15-A04D-8142CD07B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Rectangle 210">
              <a:extLst>
                <a:ext uri="{FF2B5EF4-FFF2-40B4-BE49-F238E27FC236}">
                  <a16:creationId xmlns:a16="http://schemas.microsoft.com/office/drawing/2014/main" id="{2760D00D-7B9D-4FC9-BE2C-13CB82B12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Line 211">
              <a:extLst>
                <a:ext uri="{FF2B5EF4-FFF2-40B4-BE49-F238E27FC236}">
                  <a16:creationId xmlns:a16="http://schemas.microsoft.com/office/drawing/2014/main" id="{826BE992-A4BA-42DA-8730-ECD43E2A35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2" name="Oval 212">
              <a:extLst>
                <a:ext uri="{FF2B5EF4-FFF2-40B4-BE49-F238E27FC236}">
                  <a16:creationId xmlns:a16="http://schemas.microsoft.com/office/drawing/2014/main" id="{89A4FF73-DD56-486C-B4F2-B4DE27C70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3" name="Oval 213">
              <a:extLst>
                <a:ext uri="{FF2B5EF4-FFF2-40B4-BE49-F238E27FC236}">
                  <a16:creationId xmlns:a16="http://schemas.microsoft.com/office/drawing/2014/main" id="{85FA0CB9-3FEA-4B04-A26C-A3A9D7580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4" name="Oval 214">
              <a:extLst>
                <a:ext uri="{FF2B5EF4-FFF2-40B4-BE49-F238E27FC236}">
                  <a16:creationId xmlns:a16="http://schemas.microsoft.com/office/drawing/2014/main" id="{B8C2814D-BB6B-4043-B1F3-C59D31652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5" name="Oval 215">
              <a:extLst>
                <a:ext uri="{FF2B5EF4-FFF2-40B4-BE49-F238E27FC236}">
                  <a16:creationId xmlns:a16="http://schemas.microsoft.com/office/drawing/2014/main" id="{F88E74DD-2BAB-45AB-B736-DE201D1E5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6" name="AutoShape 216">
              <a:extLst>
                <a:ext uri="{FF2B5EF4-FFF2-40B4-BE49-F238E27FC236}">
                  <a16:creationId xmlns:a16="http://schemas.microsoft.com/office/drawing/2014/main" id="{00636770-C1F6-46ED-96AB-8CFD52F07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7" name="AutoShape 217">
              <a:extLst>
                <a:ext uri="{FF2B5EF4-FFF2-40B4-BE49-F238E27FC236}">
                  <a16:creationId xmlns:a16="http://schemas.microsoft.com/office/drawing/2014/main" id="{BB920E1C-E2AD-426F-920C-56C6C47DE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8" name="Rectangle 218">
              <a:extLst>
                <a:ext uri="{FF2B5EF4-FFF2-40B4-BE49-F238E27FC236}">
                  <a16:creationId xmlns:a16="http://schemas.microsoft.com/office/drawing/2014/main" id="{9AE12E2D-C4A5-4F2B-A107-C20F8971D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59" name="Group 219">
            <a:extLst>
              <a:ext uri="{FF2B5EF4-FFF2-40B4-BE49-F238E27FC236}">
                <a16:creationId xmlns:a16="http://schemas.microsoft.com/office/drawing/2014/main" id="{08A23B86-A2D8-422B-86A6-89D56E7E9DB1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701800"/>
            <a:ext cx="1584325" cy="719138"/>
            <a:chOff x="852" y="664"/>
            <a:chExt cx="1497" cy="680"/>
          </a:xfrm>
        </p:grpSpPr>
        <p:sp>
          <p:nvSpPr>
            <p:cNvPr id="61660" name="Freeform 220">
              <a:extLst>
                <a:ext uri="{FF2B5EF4-FFF2-40B4-BE49-F238E27FC236}">
                  <a16:creationId xmlns:a16="http://schemas.microsoft.com/office/drawing/2014/main" id="{9EE8DC34-C635-4A64-901D-D1174126C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3399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1" name="Rectangle 221">
              <a:extLst>
                <a:ext uri="{FF2B5EF4-FFF2-40B4-BE49-F238E27FC236}">
                  <a16:creationId xmlns:a16="http://schemas.microsoft.com/office/drawing/2014/main" id="{5C986FC4-56BE-4257-9652-A5C86423F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2" name="Rectangle 222">
              <a:extLst>
                <a:ext uri="{FF2B5EF4-FFF2-40B4-BE49-F238E27FC236}">
                  <a16:creationId xmlns:a16="http://schemas.microsoft.com/office/drawing/2014/main" id="{A904E067-2203-46F3-8684-A5290440E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3" name="Rectangle 223">
              <a:extLst>
                <a:ext uri="{FF2B5EF4-FFF2-40B4-BE49-F238E27FC236}">
                  <a16:creationId xmlns:a16="http://schemas.microsoft.com/office/drawing/2014/main" id="{BC7387D6-DF35-4661-AA31-EECBD3561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4" name="Freeform 224">
              <a:extLst>
                <a:ext uri="{FF2B5EF4-FFF2-40B4-BE49-F238E27FC236}">
                  <a16:creationId xmlns:a16="http://schemas.microsoft.com/office/drawing/2014/main" id="{DD404B09-7147-4FC3-84A7-0FA19A9FD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5" name="Freeform 225">
              <a:extLst>
                <a:ext uri="{FF2B5EF4-FFF2-40B4-BE49-F238E27FC236}">
                  <a16:creationId xmlns:a16="http://schemas.microsoft.com/office/drawing/2014/main" id="{4FFCA6A9-7E6B-4AAD-9F99-80DA94D1B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6" name="Freeform 226">
              <a:extLst>
                <a:ext uri="{FF2B5EF4-FFF2-40B4-BE49-F238E27FC236}">
                  <a16:creationId xmlns:a16="http://schemas.microsoft.com/office/drawing/2014/main" id="{0979409D-A933-4E9E-865F-700016A44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7" name="Freeform 227">
              <a:extLst>
                <a:ext uri="{FF2B5EF4-FFF2-40B4-BE49-F238E27FC236}">
                  <a16:creationId xmlns:a16="http://schemas.microsoft.com/office/drawing/2014/main" id="{E4C18206-BA98-41BA-9004-E3CF04DBC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8" name="Rectangle 228">
              <a:extLst>
                <a:ext uri="{FF2B5EF4-FFF2-40B4-BE49-F238E27FC236}">
                  <a16:creationId xmlns:a16="http://schemas.microsoft.com/office/drawing/2014/main" id="{D5B30187-1E67-4454-82DE-85CD4D27A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9" name="Rectangle 229">
              <a:extLst>
                <a:ext uri="{FF2B5EF4-FFF2-40B4-BE49-F238E27FC236}">
                  <a16:creationId xmlns:a16="http://schemas.microsoft.com/office/drawing/2014/main" id="{245F50A0-EDDA-4AE6-8011-13442C113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0" name="Line 230">
              <a:extLst>
                <a:ext uri="{FF2B5EF4-FFF2-40B4-BE49-F238E27FC236}">
                  <a16:creationId xmlns:a16="http://schemas.microsoft.com/office/drawing/2014/main" id="{272EA822-E198-4A58-A701-F22119898E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1" name="Oval 231">
              <a:extLst>
                <a:ext uri="{FF2B5EF4-FFF2-40B4-BE49-F238E27FC236}">
                  <a16:creationId xmlns:a16="http://schemas.microsoft.com/office/drawing/2014/main" id="{F610E1F8-5E0C-4CEA-BD8F-21FF96D9E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2" name="Oval 232">
              <a:extLst>
                <a:ext uri="{FF2B5EF4-FFF2-40B4-BE49-F238E27FC236}">
                  <a16:creationId xmlns:a16="http://schemas.microsoft.com/office/drawing/2014/main" id="{DA600985-C298-4192-B904-98FFB47A0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3" name="Oval 233">
              <a:extLst>
                <a:ext uri="{FF2B5EF4-FFF2-40B4-BE49-F238E27FC236}">
                  <a16:creationId xmlns:a16="http://schemas.microsoft.com/office/drawing/2014/main" id="{A760066F-C8C9-4AEE-A1A6-49C5224BE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4" name="Oval 234">
              <a:extLst>
                <a:ext uri="{FF2B5EF4-FFF2-40B4-BE49-F238E27FC236}">
                  <a16:creationId xmlns:a16="http://schemas.microsoft.com/office/drawing/2014/main" id="{F7C8B367-18F9-4F07-A58B-BE59FC986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5" name="AutoShape 235">
              <a:extLst>
                <a:ext uri="{FF2B5EF4-FFF2-40B4-BE49-F238E27FC236}">
                  <a16:creationId xmlns:a16="http://schemas.microsoft.com/office/drawing/2014/main" id="{E20675A8-83F2-41FE-A283-B864D761D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6" name="AutoShape 236">
              <a:extLst>
                <a:ext uri="{FF2B5EF4-FFF2-40B4-BE49-F238E27FC236}">
                  <a16:creationId xmlns:a16="http://schemas.microsoft.com/office/drawing/2014/main" id="{3207BE4E-10C2-4D1A-BC39-C192379C4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7" name="Rectangle 237">
              <a:extLst>
                <a:ext uri="{FF2B5EF4-FFF2-40B4-BE49-F238E27FC236}">
                  <a16:creationId xmlns:a16="http://schemas.microsoft.com/office/drawing/2014/main" id="{2F713710-E9D4-4EB1-9B5E-B94113C87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78" name="Group 238">
            <a:extLst>
              <a:ext uri="{FF2B5EF4-FFF2-40B4-BE49-F238E27FC236}">
                <a16:creationId xmlns:a16="http://schemas.microsoft.com/office/drawing/2014/main" id="{4CAA3900-EDEE-49C1-9733-2F203D1A95A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646488"/>
            <a:ext cx="1584325" cy="719137"/>
            <a:chOff x="852" y="664"/>
            <a:chExt cx="1497" cy="680"/>
          </a:xfrm>
        </p:grpSpPr>
        <p:sp>
          <p:nvSpPr>
            <p:cNvPr id="61679" name="Freeform 239">
              <a:extLst>
                <a:ext uri="{FF2B5EF4-FFF2-40B4-BE49-F238E27FC236}">
                  <a16:creationId xmlns:a16="http://schemas.microsoft.com/office/drawing/2014/main" id="{9A48DEED-5E40-4CB6-ABAF-05B0EEE26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0" name="Rectangle 240">
              <a:extLst>
                <a:ext uri="{FF2B5EF4-FFF2-40B4-BE49-F238E27FC236}">
                  <a16:creationId xmlns:a16="http://schemas.microsoft.com/office/drawing/2014/main" id="{CC3AA0DC-E829-4943-A936-99D74E144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1" name="Rectangle 241">
              <a:extLst>
                <a:ext uri="{FF2B5EF4-FFF2-40B4-BE49-F238E27FC236}">
                  <a16:creationId xmlns:a16="http://schemas.microsoft.com/office/drawing/2014/main" id="{A5379BFD-1C73-4920-BB48-C642D0FF1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2" name="Rectangle 242">
              <a:extLst>
                <a:ext uri="{FF2B5EF4-FFF2-40B4-BE49-F238E27FC236}">
                  <a16:creationId xmlns:a16="http://schemas.microsoft.com/office/drawing/2014/main" id="{800F91D3-8B43-4708-91CE-13B3C0663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3" name="Freeform 243">
              <a:extLst>
                <a:ext uri="{FF2B5EF4-FFF2-40B4-BE49-F238E27FC236}">
                  <a16:creationId xmlns:a16="http://schemas.microsoft.com/office/drawing/2014/main" id="{222672A8-BF0E-49BA-A00D-0C55B8911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4" name="Freeform 244">
              <a:extLst>
                <a:ext uri="{FF2B5EF4-FFF2-40B4-BE49-F238E27FC236}">
                  <a16:creationId xmlns:a16="http://schemas.microsoft.com/office/drawing/2014/main" id="{0BBE1D52-B869-4249-B173-0C10E8321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5" name="Freeform 245">
              <a:extLst>
                <a:ext uri="{FF2B5EF4-FFF2-40B4-BE49-F238E27FC236}">
                  <a16:creationId xmlns:a16="http://schemas.microsoft.com/office/drawing/2014/main" id="{B7FADB55-802E-4B91-A546-B32151FB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6" name="Freeform 246">
              <a:extLst>
                <a:ext uri="{FF2B5EF4-FFF2-40B4-BE49-F238E27FC236}">
                  <a16:creationId xmlns:a16="http://schemas.microsoft.com/office/drawing/2014/main" id="{1790078C-0F69-4BD5-88B3-D41E2DA5F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7" name="Rectangle 247">
              <a:extLst>
                <a:ext uri="{FF2B5EF4-FFF2-40B4-BE49-F238E27FC236}">
                  <a16:creationId xmlns:a16="http://schemas.microsoft.com/office/drawing/2014/main" id="{1291D78A-C248-49DE-A6D2-D24C8441E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8" name="Rectangle 248">
              <a:extLst>
                <a:ext uri="{FF2B5EF4-FFF2-40B4-BE49-F238E27FC236}">
                  <a16:creationId xmlns:a16="http://schemas.microsoft.com/office/drawing/2014/main" id="{C8309DD7-18F2-4678-B643-0655CDC44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9" name="Line 249">
              <a:extLst>
                <a:ext uri="{FF2B5EF4-FFF2-40B4-BE49-F238E27FC236}">
                  <a16:creationId xmlns:a16="http://schemas.microsoft.com/office/drawing/2014/main" id="{917E807E-9EC6-4564-B601-4225407B8E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0" name="Oval 250">
              <a:extLst>
                <a:ext uri="{FF2B5EF4-FFF2-40B4-BE49-F238E27FC236}">
                  <a16:creationId xmlns:a16="http://schemas.microsoft.com/office/drawing/2014/main" id="{EFA6CBDB-2365-471F-866D-BB75CECC2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1" name="Oval 251">
              <a:extLst>
                <a:ext uri="{FF2B5EF4-FFF2-40B4-BE49-F238E27FC236}">
                  <a16:creationId xmlns:a16="http://schemas.microsoft.com/office/drawing/2014/main" id="{151016B3-B17A-4CE8-A822-82FEBF6D6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2" name="Oval 252">
              <a:extLst>
                <a:ext uri="{FF2B5EF4-FFF2-40B4-BE49-F238E27FC236}">
                  <a16:creationId xmlns:a16="http://schemas.microsoft.com/office/drawing/2014/main" id="{93DF866B-1279-4E45-99D9-CA10E608B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3" name="Oval 253">
              <a:extLst>
                <a:ext uri="{FF2B5EF4-FFF2-40B4-BE49-F238E27FC236}">
                  <a16:creationId xmlns:a16="http://schemas.microsoft.com/office/drawing/2014/main" id="{0CFE4B6C-A509-484D-824D-50B74931E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4" name="AutoShape 254">
              <a:extLst>
                <a:ext uri="{FF2B5EF4-FFF2-40B4-BE49-F238E27FC236}">
                  <a16:creationId xmlns:a16="http://schemas.microsoft.com/office/drawing/2014/main" id="{46340F41-F454-4875-9F17-E12700EB4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5" name="AutoShape 255">
              <a:extLst>
                <a:ext uri="{FF2B5EF4-FFF2-40B4-BE49-F238E27FC236}">
                  <a16:creationId xmlns:a16="http://schemas.microsoft.com/office/drawing/2014/main" id="{60E5B21F-F98F-4197-B8E1-CA600D6BE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6" name="Rectangle 256">
              <a:extLst>
                <a:ext uri="{FF2B5EF4-FFF2-40B4-BE49-F238E27FC236}">
                  <a16:creationId xmlns:a16="http://schemas.microsoft.com/office/drawing/2014/main" id="{E9B56B3A-98A7-43BB-B521-BFC2F9D5F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97" name="Group 257">
            <a:extLst>
              <a:ext uri="{FF2B5EF4-FFF2-40B4-BE49-F238E27FC236}">
                <a16:creationId xmlns:a16="http://schemas.microsoft.com/office/drawing/2014/main" id="{CC3C428B-63E4-497D-889B-75331F0FE20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646488"/>
            <a:ext cx="1584325" cy="719137"/>
            <a:chOff x="852" y="664"/>
            <a:chExt cx="1497" cy="680"/>
          </a:xfrm>
        </p:grpSpPr>
        <p:sp>
          <p:nvSpPr>
            <p:cNvPr id="61698" name="Freeform 258">
              <a:extLst>
                <a:ext uri="{FF2B5EF4-FFF2-40B4-BE49-F238E27FC236}">
                  <a16:creationId xmlns:a16="http://schemas.microsoft.com/office/drawing/2014/main" id="{E760E942-26CF-4248-95BB-41E9C2D5B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9" name="Rectangle 259">
              <a:extLst>
                <a:ext uri="{FF2B5EF4-FFF2-40B4-BE49-F238E27FC236}">
                  <a16:creationId xmlns:a16="http://schemas.microsoft.com/office/drawing/2014/main" id="{EA0B9EC5-656A-402C-86A4-EA26AB649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0" name="Rectangle 260">
              <a:extLst>
                <a:ext uri="{FF2B5EF4-FFF2-40B4-BE49-F238E27FC236}">
                  <a16:creationId xmlns:a16="http://schemas.microsoft.com/office/drawing/2014/main" id="{55EEBD7B-D18B-4952-AF5F-6FEC7A573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1" name="Rectangle 261">
              <a:extLst>
                <a:ext uri="{FF2B5EF4-FFF2-40B4-BE49-F238E27FC236}">
                  <a16:creationId xmlns:a16="http://schemas.microsoft.com/office/drawing/2014/main" id="{1C5FDE71-3E7C-4673-B357-5A9C9F4FD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2" name="Freeform 262">
              <a:extLst>
                <a:ext uri="{FF2B5EF4-FFF2-40B4-BE49-F238E27FC236}">
                  <a16:creationId xmlns:a16="http://schemas.microsoft.com/office/drawing/2014/main" id="{CCAE43E1-BF64-4CA1-926A-81A0C9073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3" name="Freeform 263">
              <a:extLst>
                <a:ext uri="{FF2B5EF4-FFF2-40B4-BE49-F238E27FC236}">
                  <a16:creationId xmlns:a16="http://schemas.microsoft.com/office/drawing/2014/main" id="{3381B265-70DC-49DB-B91F-9CEF1742E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4" name="Freeform 264">
              <a:extLst>
                <a:ext uri="{FF2B5EF4-FFF2-40B4-BE49-F238E27FC236}">
                  <a16:creationId xmlns:a16="http://schemas.microsoft.com/office/drawing/2014/main" id="{C40FBAF0-7B4A-405F-9A09-B270616D8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5" name="Freeform 265">
              <a:extLst>
                <a:ext uri="{FF2B5EF4-FFF2-40B4-BE49-F238E27FC236}">
                  <a16:creationId xmlns:a16="http://schemas.microsoft.com/office/drawing/2014/main" id="{9082243C-9A6F-4050-A9E5-39FABBDE9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6" name="Rectangle 266">
              <a:extLst>
                <a:ext uri="{FF2B5EF4-FFF2-40B4-BE49-F238E27FC236}">
                  <a16:creationId xmlns:a16="http://schemas.microsoft.com/office/drawing/2014/main" id="{74A6F251-6C73-426E-BF4B-156DCB10F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7" name="Rectangle 267">
              <a:extLst>
                <a:ext uri="{FF2B5EF4-FFF2-40B4-BE49-F238E27FC236}">
                  <a16:creationId xmlns:a16="http://schemas.microsoft.com/office/drawing/2014/main" id="{3269B053-7CE8-43A7-AF46-B05D5B91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8" name="Line 268">
              <a:extLst>
                <a:ext uri="{FF2B5EF4-FFF2-40B4-BE49-F238E27FC236}">
                  <a16:creationId xmlns:a16="http://schemas.microsoft.com/office/drawing/2014/main" id="{24AA6C10-6E65-4A75-B458-04C8559AA5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9" name="Oval 269">
              <a:extLst>
                <a:ext uri="{FF2B5EF4-FFF2-40B4-BE49-F238E27FC236}">
                  <a16:creationId xmlns:a16="http://schemas.microsoft.com/office/drawing/2014/main" id="{D5846EA7-65F1-41FC-B63D-D6ECF67A4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0" name="Oval 270">
              <a:extLst>
                <a:ext uri="{FF2B5EF4-FFF2-40B4-BE49-F238E27FC236}">
                  <a16:creationId xmlns:a16="http://schemas.microsoft.com/office/drawing/2014/main" id="{7126CD15-A3AB-4A80-9C5E-BC61E6558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1" name="Oval 271">
              <a:extLst>
                <a:ext uri="{FF2B5EF4-FFF2-40B4-BE49-F238E27FC236}">
                  <a16:creationId xmlns:a16="http://schemas.microsoft.com/office/drawing/2014/main" id="{8E33D6B4-4F51-4126-9251-26DFAF24E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2" name="Oval 272">
              <a:extLst>
                <a:ext uri="{FF2B5EF4-FFF2-40B4-BE49-F238E27FC236}">
                  <a16:creationId xmlns:a16="http://schemas.microsoft.com/office/drawing/2014/main" id="{587953AC-CEED-4A05-A2A8-D1AF70B31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3" name="AutoShape 273">
              <a:extLst>
                <a:ext uri="{FF2B5EF4-FFF2-40B4-BE49-F238E27FC236}">
                  <a16:creationId xmlns:a16="http://schemas.microsoft.com/office/drawing/2014/main" id="{AF3F0211-E332-4742-B348-33C559735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4" name="AutoShape 274">
              <a:extLst>
                <a:ext uri="{FF2B5EF4-FFF2-40B4-BE49-F238E27FC236}">
                  <a16:creationId xmlns:a16="http://schemas.microsoft.com/office/drawing/2014/main" id="{E57CFF1C-C2E7-4E99-96B2-61D3419D5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5" name="Rectangle 275">
              <a:extLst>
                <a:ext uri="{FF2B5EF4-FFF2-40B4-BE49-F238E27FC236}">
                  <a16:creationId xmlns:a16="http://schemas.microsoft.com/office/drawing/2014/main" id="{196A3421-60B5-474A-BBB4-69E3CFD17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716" name="Group 276">
            <a:extLst>
              <a:ext uri="{FF2B5EF4-FFF2-40B4-BE49-F238E27FC236}">
                <a16:creationId xmlns:a16="http://schemas.microsoft.com/office/drawing/2014/main" id="{7BD23FE5-F3C4-40D1-B644-D54A4A1871F3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646488"/>
            <a:ext cx="1584325" cy="719137"/>
            <a:chOff x="852" y="664"/>
            <a:chExt cx="1497" cy="680"/>
          </a:xfrm>
        </p:grpSpPr>
        <p:sp>
          <p:nvSpPr>
            <p:cNvPr id="61717" name="Freeform 277">
              <a:extLst>
                <a:ext uri="{FF2B5EF4-FFF2-40B4-BE49-F238E27FC236}">
                  <a16:creationId xmlns:a16="http://schemas.microsoft.com/office/drawing/2014/main" id="{A9CB9153-42DD-41A3-A3E4-FE3085C77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8" name="Rectangle 278">
              <a:extLst>
                <a:ext uri="{FF2B5EF4-FFF2-40B4-BE49-F238E27FC236}">
                  <a16:creationId xmlns:a16="http://schemas.microsoft.com/office/drawing/2014/main" id="{50BF7DC5-BC45-4F10-A01D-3497DC30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9" name="Rectangle 279">
              <a:extLst>
                <a:ext uri="{FF2B5EF4-FFF2-40B4-BE49-F238E27FC236}">
                  <a16:creationId xmlns:a16="http://schemas.microsoft.com/office/drawing/2014/main" id="{C1E22FF6-7EDA-4FA5-A783-0315BE5E6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0" name="Rectangle 280">
              <a:extLst>
                <a:ext uri="{FF2B5EF4-FFF2-40B4-BE49-F238E27FC236}">
                  <a16:creationId xmlns:a16="http://schemas.microsoft.com/office/drawing/2014/main" id="{44A5F7A6-534E-49FA-89D5-7FEF9AD26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1" name="Freeform 281">
              <a:extLst>
                <a:ext uri="{FF2B5EF4-FFF2-40B4-BE49-F238E27FC236}">
                  <a16:creationId xmlns:a16="http://schemas.microsoft.com/office/drawing/2014/main" id="{B6FBF5FB-35EC-4870-9C21-871AF7480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2" name="Freeform 282">
              <a:extLst>
                <a:ext uri="{FF2B5EF4-FFF2-40B4-BE49-F238E27FC236}">
                  <a16:creationId xmlns:a16="http://schemas.microsoft.com/office/drawing/2014/main" id="{6C494907-3AA7-4388-AE28-66B4DCD38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3" name="Freeform 283">
              <a:extLst>
                <a:ext uri="{FF2B5EF4-FFF2-40B4-BE49-F238E27FC236}">
                  <a16:creationId xmlns:a16="http://schemas.microsoft.com/office/drawing/2014/main" id="{AF739168-D4AD-4448-9BBA-1BD5FFD54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4" name="Freeform 284">
              <a:extLst>
                <a:ext uri="{FF2B5EF4-FFF2-40B4-BE49-F238E27FC236}">
                  <a16:creationId xmlns:a16="http://schemas.microsoft.com/office/drawing/2014/main" id="{7D2BABC7-5B40-48A2-B191-192AC9F8A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5" name="Rectangle 285">
              <a:extLst>
                <a:ext uri="{FF2B5EF4-FFF2-40B4-BE49-F238E27FC236}">
                  <a16:creationId xmlns:a16="http://schemas.microsoft.com/office/drawing/2014/main" id="{C20DE88F-1D60-4C20-AF42-2423C7DBC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6" name="Rectangle 286">
              <a:extLst>
                <a:ext uri="{FF2B5EF4-FFF2-40B4-BE49-F238E27FC236}">
                  <a16:creationId xmlns:a16="http://schemas.microsoft.com/office/drawing/2014/main" id="{86F64D7B-DFF9-4594-9BDA-3A8DAD684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7" name="Line 287">
              <a:extLst>
                <a:ext uri="{FF2B5EF4-FFF2-40B4-BE49-F238E27FC236}">
                  <a16:creationId xmlns:a16="http://schemas.microsoft.com/office/drawing/2014/main" id="{82307F50-C500-48B1-81B2-6EACD9AC3D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8" name="Oval 288">
              <a:extLst>
                <a:ext uri="{FF2B5EF4-FFF2-40B4-BE49-F238E27FC236}">
                  <a16:creationId xmlns:a16="http://schemas.microsoft.com/office/drawing/2014/main" id="{54FBCA4B-1F08-4953-9E58-E42C40BFE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9" name="Oval 289">
              <a:extLst>
                <a:ext uri="{FF2B5EF4-FFF2-40B4-BE49-F238E27FC236}">
                  <a16:creationId xmlns:a16="http://schemas.microsoft.com/office/drawing/2014/main" id="{DD55832E-0CD6-410A-A630-C0BAF692A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0" name="Oval 290">
              <a:extLst>
                <a:ext uri="{FF2B5EF4-FFF2-40B4-BE49-F238E27FC236}">
                  <a16:creationId xmlns:a16="http://schemas.microsoft.com/office/drawing/2014/main" id="{F34A8BE3-3A4D-4DCA-80FE-076686655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1" name="Oval 291">
              <a:extLst>
                <a:ext uri="{FF2B5EF4-FFF2-40B4-BE49-F238E27FC236}">
                  <a16:creationId xmlns:a16="http://schemas.microsoft.com/office/drawing/2014/main" id="{BCADCDE2-4B52-4E02-8110-6B1E17F9F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2" name="AutoShape 292">
              <a:extLst>
                <a:ext uri="{FF2B5EF4-FFF2-40B4-BE49-F238E27FC236}">
                  <a16:creationId xmlns:a16="http://schemas.microsoft.com/office/drawing/2014/main" id="{F6AFD85A-EDC8-4474-81EF-5BDF7E0B1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3" name="AutoShape 293">
              <a:extLst>
                <a:ext uri="{FF2B5EF4-FFF2-40B4-BE49-F238E27FC236}">
                  <a16:creationId xmlns:a16="http://schemas.microsoft.com/office/drawing/2014/main" id="{347348A1-8210-4966-9C25-157802686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4" name="Rectangle 294">
              <a:extLst>
                <a:ext uri="{FF2B5EF4-FFF2-40B4-BE49-F238E27FC236}">
                  <a16:creationId xmlns:a16="http://schemas.microsoft.com/office/drawing/2014/main" id="{D6CD79E9-4514-48C2-BEAD-4DA88D59F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735" name="Group 295">
            <a:extLst>
              <a:ext uri="{FF2B5EF4-FFF2-40B4-BE49-F238E27FC236}">
                <a16:creationId xmlns:a16="http://schemas.microsoft.com/office/drawing/2014/main" id="{74059771-FD88-41C8-9557-DFB74EA1C680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646488"/>
            <a:ext cx="1584325" cy="719137"/>
            <a:chOff x="852" y="664"/>
            <a:chExt cx="1497" cy="680"/>
          </a:xfrm>
        </p:grpSpPr>
        <p:sp>
          <p:nvSpPr>
            <p:cNvPr id="61736" name="Freeform 296">
              <a:extLst>
                <a:ext uri="{FF2B5EF4-FFF2-40B4-BE49-F238E27FC236}">
                  <a16:creationId xmlns:a16="http://schemas.microsoft.com/office/drawing/2014/main" id="{E1D72941-7F60-4ADD-9B0C-3DF61CAF8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8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37" name="Rectangle 297">
              <a:extLst>
                <a:ext uri="{FF2B5EF4-FFF2-40B4-BE49-F238E27FC236}">
                  <a16:creationId xmlns:a16="http://schemas.microsoft.com/office/drawing/2014/main" id="{5A3B5AF1-8710-484E-957B-107A32253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8" name="Rectangle 298">
              <a:extLst>
                <a:ext uri="{FF2B5EF4-FFF2-40B4-BE49-F238E27FC236}">
                  <a16:creationId xmlns:a16="http://schemas.microsoft.com/office/drawing/2014/main" id="{AF746D6B-E315-4B29-8139-232E6FD6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9" name="Rectangle 299">
              <a:extLst>
                <a:ext uri="{FF2B5EF4-FFF2-40B4-BE49-F238E27FC236}">
                  <a16:creationId xmlns:a16="http://schemas.microsoft.com/office/drawing/2014/main" id="{2BB3FA1A-9025-42C8-AD73-33BFD26B5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0" name="Freeform 300">
              <a:extLst>
                <a:ext uri="{FF2B5EF4-FFF2-40B4-BE49-F238E27FC236}">
                  <a16:creationId xmlns:a16="http://schemas.microsoft.com/office/drawing/2014/main" id="{53B7C5C5-ED01-42B9-A806-B7596C69E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1" name="Freeform 301">
              <a:extLst>
                <a:ext uri="{FF2B5EF4-FFF2-40B4-BE49-F238E27FC236}">
                  <a16:creationId xmlns:a16="http://schemas.microsoft.com/office/drawing/2014/main" id="{388B7DCF-28FB-4B9C-B4F1-C2DF1D90E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2" name="Freeform 302">
              <a:extLst>
                <a:ext uri="{FF2B5EF4-FFF2-40B4-BE49-F238E27FC236}">
                  <a16:creationId xmlns:a16="http://schemas.microsoft.com/office/drawing/2014/main" id="{DB5C195F-E7E2-4979-9964-A0106C504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3" name="Freeform 303">
              <a:extLst>
                <a:ext uri="{FF2B5EF4-FFF2-40B4-BE49-F238E27FC236}">
                  <a16:creationId xmlns:a16="http://schemas.microsoft.com/office/drawing/2014/main" id="{4A90803E-BB66-4274-AF37-091BDA047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4" name="Rectangle 304">
              <a:extLst>
                <a:ext uri="{FF2B5EF4-FFF2-40B4-BE49-F238E27FC236}">
                  <a16:creationId xmlns:a16="http://schemas.microsoft.com/office/drawing/2014/main" id="{3D5F9FC6-39C2-499F-9109-00D7E8598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5" name="Rectangle 305">
              <a:extLst>
                <a:ext uri="{FF2B5EF4-FFF2-40B4-BE49-F238E27FC236}">
                  <a16:creationId xmlns:a16="http://schemas.microsoft.com/office/drawing/2014/main" id="{C16F2128-B0C9-4DEF-89BD-C0CE7B1AF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6" name="Line 306">
              <a:extLst>
                <a:ext uri="{FF2B5EF4-FFF2-40B4-BE49-F238E27FC236}">
                  <a16:creationId xmlns:a16="http://schemas.microsoft.com/office/drawing/2014/main" id="{95165342-1109-411D-B299-E7A03650BC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7" name="Oval 307">
              <a:extLst>
                <a:ext uri="{FF2B5EF4-FFF2-40B4-BE49-F238E27FC236}">
                  <a16:creationId xmlns:a16="http://schemas.microsoft.com/office/drawing/2014/main" id="{59BD4C79-C8EB-4A76-AAE9-392682365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8" name="Oval 308">
              <a:extLst>
                <a:ext uri="{FF2B5EF4-FFF2-40B4-BE49-F238E27FC236}">
                  <a16:creationId xmlns:a16="http://schemas.microsoft.com/office/drawing/2014/main" id="{332D8CB4-8886-48E0-AE49-CB42366B7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9" name="Oval 309">
              <a:extLst>
                <a:ext uri="{FF2B5EF4-FFF2-40B4-BE49-F238E27FC236}">
                  <a16:creationId xmlns:a16="http://schemas.microsoft.com/office/drawing/2014/main" id="{6A2A65B8-6F1F-45FF-9671-E17DCA096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0" name="Oval 310">
              <a:extLst>
                <a:ext uri="{FF2B5EF4-FFF2-40B4-BE49-F238E27FC236}">
                  <a16:creationId xmlns:a16="http://schemas.microsoft.com/office/drawing/2014/main" id="{1037AE02-C36D-4AE5-9A7E-6CDF74FB1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1" name="AutoShape 311">
              <a:extLst>
                <a:ext uri="{FF2B5EF4-FFF2-40B4-BE49-F238E27FC236}">
                  <a16:creationId xmlns:a16="http://schemas.microsoft.com/office/drawing/2014/main" id="{E628C96D-B7D6-4478-A2A9-2FFFF76B6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2" name="AutoShape 312">
              <a:extLst>
                <a:ext uri="{FF2B5EF4-FFF2-40B4-BE49-F238E27FC236}">
                  <a16:creationId xmlns:a16="http://schemas.microsoft.com/office/drawing/2014/main" id="{4D55408A-96BA-4B8D-BBEA-666F85479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3" name="Rectangle 313">
              <a:extLst>
                <a:ext uri="{FF2B5EF4-FFF2-40B4-BE49-F238E27FC236}">
                  <a16:creationId xmlns:a16="http://schemas.microsoft.com/office/drawing/2014/main" id="{3A1D5E67-A3B8-48F8-9B9D-7806BCE12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754" name="Group 314">
            <a:extLst>
              <a:ext uri="{FF2B5EF4-FFF2-40B4-BE49-F238E27FC236}">
                <a16:creationId xmlns:a16="http://schemas.microsoft.com/office/drawing/2014/main" id="{F0B88552-2D65-441A-B692-F1F42E02749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646488"/>
            <a:ext cx="1584325" cy="719137"/>
            <a:chOff x="852" y="664"/>
            <a:chExt cx="1497" cy="680"/>
          </a:xfrm>
        </p:grpSpPr>
        <p:sp>
          <p:nvSpPr>
            <p:cNvPr id="61755" name="Freeform 315">
              <a:extLst>
                <a:ext uri="{FF2B5EF4-FFF2-40B4-BE49-F238E27FC236}">
                  <a16:creationId xmlns:a16="http://schemas.microsoft.com/office/drawing/2014/main" id="{DA06574A-BA03-4267-AB76-2AE4619CB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6" name="Rectangle 316">
              <a:extLst>
                <a:ext uri="{FF2B5EF4-FFF2-40B4-BE49-F238E27FC236}">
                  <a16:creationId xmlns:a16="http://schemas.microsoft.com/office/drawing/2014/main" id="{0612C7EB-7F37-4D02-9BF5-B36714FF8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7" name="Rectangle 317">
              <a:extLst>
                <a:ext uri="{FF2B5EF4-FFF2-40B4-BE49-F238E27FC236}">
                  <a16:creationId xmlns:a16="http://schemas.microsoft.com/office/drawing/2014/main" id="{3E3B9089-D9BC-4046-955C-8BDD6EBAB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8" name="Rectangle 318">
              <a:extLst>
                <a:ext uri="{FF2B5EF4-FFF2-40B4-BE49-F238E27FC236}">
                  <a16:creationId xmlns:a16="http://schemas.microsoft.com/office/drawing/2014/main" id="{01C7864A-C082-4A2B-B271-8FCADE93C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9" name="Freeform 319">
              <a:extLst>
                <a:ext uri="{FF2B5EF4-FFF2-40B4-BE49-F238E27FC236}">
                  <a16:creationId xmlns:a16="http://schemas.microsoft.com/office/drawing/2014/main" id="{43A46A67-B50A-40C6-BB6F-81FFA87BA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0" name="Freeform 320">
              <a:extLst>
                <a:ext uri="{FF2B5EF4-FFF2-40B4-BE49-F238E27FC236}">
                  <a16:creationId xmlns:a16="http://schemas.microsoft.com/office/drawing/2014/main" id="{33ADF203-5548-470E-B066-22FBEB8BD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1" name="Freeform 321">
              <a:extLst>
                <a:ext uri="{FF2B5EF4-FFF2-40B4-BE49-F238E27FC236}">
                  <a16:creationId xmlns:a16="http://schemas.microsoft.com/office/drawing/2014/main" id="{8CDEF583-280E-40D5-9233-C2E7FE17F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2" name="Freeform 322">
              <a:extLst>
                <a:ext uri="{FF2B5EF4-FFF2-40B4-BE49-F238E27FC236}">
                  <a16:creationId xmlns:a16="http://schemas.microsoft.com/office/drawing/2014/main" id="{463CAFE8-FACF-40A7-8AF5-976E721B7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3" name="Rectangle 323">
              <a:extLst>
                <a:ext uri="{FF2B5EF4-FFF2-40B4-BE49-F238E27FC236}">
                  <a16:creationId xmlns:a16="http://schemas.microsoft.com/office/drawing/2014/main" id="{EF78D9A4-A51A-4D56-9F2A-57472BEC7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4" name="Rectangle 324">
              <a:extLst>
                <a:ext uri="{FF2B5EF4-FFF2-40B4-BE49-F238E27FC236}">
                  <a16:creationId xmlns:a16="http://schemas.microsoft.com/office/drawing/2014/main" id="{571EFB19-4E1B-40C0-AF18-2DA791C6B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5" name="Line 325">
              <a:extLst>
                <a:ext uri="{FF2B5EF4-FFF2-40B4-BE49-F238E27FC236}">
                  <a16:creationId xmlns:a16="http://schemas.microsoft.com/office/drawing/2014/main" id="{0253963A-118A-483B-9923-0FD5019AEA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6" name="Oval 326">
              <a:extLst>
                <a:ext uri="{FF2B5EF4-FFF2-40B4-BE49-F238E27FC236}">
                  <a16:creationId xmlns:a16="http://schemas.microsoft.com/office/drawing/2014/main" id="{8D8554A8-242D-432E-815C-FEB660DBD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7" name="Oval 327">
              <a:extLst>
                <a:ext uri="{FF2B5EF4-FFF2-40B4-BE49-F238E27FC236}">
                  <a16:creationId xmlns:a16="http://schemas.microsoft.com/office/drawing/2014/main" id="{990CF518-F571-4A2F-9029-FED73229F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8" name="Oval 328">
              <a:extLst>
                <a:ext uri="{FF2B5EF4-FFF2-40B4-BE49-F238E27FC236}">
                  <a16:creationId xmlns:a16="http://schemas.microsoft.com/office/drawing/2014/main" id="{240E38B1-0009-4122-A887-5FDFD02A2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9" name="Oval 329">
              <a:extLst>
                <a:ext uri="{FF2B5EF4-FFF2-40B4-BE49-F238E27FC236}">
                  <a16:creationId xmlns:a16="http://schemas.microsoft.com/office/drawing/2014/main" id="{F0011703-1F74-45A1-9C32-C3A304923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70" name="AutoShape 330">
              <a:extLst>
                <a:ext uri="{FF2B5EF4-FFF2-40B4-BE49-F238E27FC236}">
                  <a16:creationId xmlns:a16="http://schemas.microsoft.com/office/drawing/2014/main" id="{D8A012EC-7240-47DE-8717-46058B7C5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71" name="AutoShape 331">
              <a:extLst>
                <a:ext uri="{FF2B5EF4-FFF2-40B4-BE49-F238E27FC236}">
                  <a16:creationId xmlns:a16="http://schemas.microsoft.com/office/drawing/2014/main" id="{650BEDEC-BC21-4210-836A-C76614BF8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72" name="Rectangle 332">
              <a:extLst>
                <a:ext uri="{FF2B5EF4-FFF2-40B4-BE49-F238E27FC236}">
                  <a16:creationId xmlns:a16="http://schemas.microsoft.com/office/drawing/2014/main" id="{EC6CEFCF-E9C5-42AB-9C4D-61D557329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773" name="Group 333">
            <a:extLst>
              <a:ext uri="{FF2B5EF4-FFF2-40B4-BE49-F238E27FC236}">
                <a16:creationId xmlns:a16="http://schemas.microsoft.com/office/drawing/2014/main" id="{34EF4B51-553E-41E4-9008-3E75E628C7B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492750"/>
            <a:ext cx="1584325" cy="815975"/>
            <a:chOff x="353" y="1570"/>
            <a:chExt cx="1497" cy="771"/>
          </a:xfrm>
        </p:grpSpPr>
        <p:sp>
          <p:nvSpPr>
            <p:cNvPr id="61774" name="AutoShape 334">
              <a:extLst>
                <a:ext uri="{FF2B5EF4-FFF2-40B4-BE49-F238E27FC236}">
                  <a16:creationId xmlns:a16="http://schemas.microsoft.com/office/drawing/2014/main" id="{FB9FC59F-E048-4B9E-B72A-1DBA20211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75" name="Rectangle 335">
              <a:extLst>
                <a:ext uri="{FF2B5EF4-FFF2-40B4-BE49-F238E27FC236}">
                  <a16:creationId xmlns:a16="http://schemas.microsoft.com/office/drawing/2014/main" id="{3C33E0BE-F05A-4E60-AEF5-17C57E6111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76" name="Rectangle 336">
              <a:extLst>
                <a:ext uri="{FF2B5EF4-FFF2-40B4-BE49-F238E27FC236}">
                  <a16:creationId xmlns:a16="http://schemas.microsoft.com/office/drawing/2014/main" id="{3CB38F75-8873-472E-834F-F47F9D7F0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77" name="WordArt 337">
              <a:extLst>
                <a:ext uri="{FF2B5EF4-FFF2-40B4-BE49-F238E27FC236}">
                  <a16:creationId xmlns:a16="http://schemas.microsoft.com/office/drawing/2014/main" id="{950C7134-FD14-487E-82E6-EC671ECC1C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778" name="Freeform 338">
              <a:extLst>
                <a:ext uri="{FF2B5EF4-FFF2-40B4-BE49-F238E27FC236}">
                  <a16:creationId xmlns:a16="http://schemas.microsoft.com/office/drawing/2014/main" id="{99ED7A56-E4BD-494B-B299-C83C4D0C8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79" name="Rectangle 339">
              <a:extLst>
                <a:ext uri="{FF2B5EF4-FFF2-40B4-BE49-F238E27FC236}">
                  <a16:creationId xmlns:a16="http://schemas.microsoft.com/office/drawing/2014/main" id="{02B68D5F-6641-4D63-85B2-2F0F6BAC8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80" name="Rectangle 340">
              <a:extLst>
                <a:ext uri="{FF2B5EF4-FFF2-40B4-BE49-F238E27FC236}">
                  <a16:creationId xmlns:a16="http://schemas.microsoft.com/office/drawing/2014/main" id="{E75214B5-F6BA-4D4D-B7A6-AC3AAD0A4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81" name="Rectangle 341">
              <a:extLst>
                <a:ext uri="{FF2B5EF4-FFF2-40B4-BE49-F238E27FC236}">
                  <a16:creationId xmlns:a16="http://schemas.microsoft.com/office/drawing/2014/main" id="{90DD9674-BBAB-46F8-99D8-39826D978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82" name="Freeform 342">
              <a:extLst>
                <a:ext uri="{FF2B5EF4-FFF2-40B4-BE49-F238E27FC236}">
                  <a16:creationId xmlns:a16="http://schemas.microsoft.com/office/drawing/2014/main" id="{3F802D9C-8C79-489C-AD49-3EB3C00F0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83" name="Freeform 343">
              <a:extLst>
                <a:ext uri="{FF2B5EF4-FFF2-40B4-BE49-F238E27FC236}">
                  <a16:creationId xmlns:a16="http://schemas.microsoft.com/office/drawing/2014/main" id="{9414E486-183E-47F5-87E6-ABB7AF3C2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84" name="Freeform 344">
              <a:extLst>
                <a:ext uri="{FF2B5EF4-FFF2-40B4-BE49-F238E27FC236}">
                  <a16:creationId xmlns:a16="http://schemas.microsoft.com/office/drawing/2014/main" id="{CB57FFF9-0649-43CC-B936-E6E63E5AA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85" name="Freeform 345">
              <a:extLst>
                <a:ext uri="{FF2B5EF4-FFF2-40B4-BE49-F238E27FC236}">
                  <a16:creationId xmlns:a16="http://schemas.microsoft.com/office/drawing/2014/main" id="{BE7465E0-C13B-4D0D-B0CF-7E7B19D62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86" name="Rectangle 346">
              <a:extLst>
                <a:ext uri="{FF2B5EF4-FFF2-40B4-BE49-F238E27FC236}">
                  <a16:creationId xmlns:a16="http://schemas.microsoft.com/office/drawing/2014/main" id="{1FB1DC60-5F8F-4FAD-BD6A-5166FD627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787" name="Group 347">
              <a:extLst>
                <a:ext uri="{FF2B5EF4-FFF2-40B4-BE49-F238E27FC236}">
                  <a16:creationId xmlns:a16="http://schemas.microsoft.com/office/drawing/2014/main" id="{10C978F1-ABEC-481C-8E0A-8884E7B239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1788" name="Rectangle 348">
                <a:extLst>
                  <a:ext uri="{FF2B5EF4-FFF2-40B4-BE49-F238E27FC236}">
                    <a16:creationId xmlns:a16="http://schemas.microsoft.com/office/drawing/2014/main" id="{DB213E94-2412-4982-B18F-F0B18CCE7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9" name="Rectangle 349">
                <a:extLst>
                  <a:ext uri="{FF2B5EF4-FFF2-40B4-BE49-F238E27FC236}">
                    <a16:creationId xmlns:a16="http://schemas.microsoft.com/office/drawing/2014/main" id="{73E828BE-E1AE-43AD-83DC-2E4DB10AD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0" name="Rectangle 350">
                <a:extLst>
                  <a:ext uri="{FF2B5EF4-FFF2-40B4-BE49-F238E27FC236}">
                    <a16:creationId xmlns:a16="http://schemas.microsoft.com/office/drawing/2014/main" id="{43558F7E-DBC7-415C-9313-3E32C5883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1" name="Rectangle 351">
                <a:extLst>
                  <a:ext uri="{FF2B5EF4-FFF2-40B4-BE49-F238E27FC236}">
                    <a16:creationId xmlns:a16="http://schemas.microsoft.com/office/drawing/2014/main" id="{D129B576-141D-4176-B863-421EA8ED6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2" name="Rectangle 352">
                <a:extLst>
                  <a:ext uri="{FF2B5EF4-FFF2-40B4-BE49-F238E27FC236}">
                    <a16:creationId xmlns:a16="http://schemas.microsoft.com/office/drawing/2014/main" id="{F8456905-0C73-4996-B50D-7B4260309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3" name="Rectangle 353">
                <a:extLst>
                  <a:ext uri="{FF2B5EF4-FFF2-40B4-BE49-F238E27FC236}">
                    <a16:creationId xmlns:a16="http://schemas.microsoft.com/office/drawing/2014/main" id="{9E49AFAC-5D25-4F6D-BEF9-0F2A9C4D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4" name="Rectangle 354">
                <a:extLst>
                  <a:ext uri="{FF2B5EF4-FFF2-40B4-BE49-F238E27FC236}">
                    <a16:creationId xmlns:a16="http://schemas.microsoft.com/office/drawing/2014/main" id="{D3A3B610-D7FB-4C6B-BCC7-FA4A56656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5" name="Rectangle 355">
                <a:extLst>
                  <a:ext uri="{FF2B5EF4-FFF2-40B4-BE49-F238E27FC236}">
                    <a16:creationId xmlns:a16="http://schemas.microsoft.com/office/drawing/2014/main" id="{8CD143B8-9147-4DD4-BCD4-7D76F1C9E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6" name="Rectangle 356">
                <a:extLst>
                  <a:ext uri="{FF2B5EF4-FFF2-40B4-BE49-F238E27FC236}">
                    <a16:creationId xmlns:a16="http://schemas.microsoft.com/office/drawing/2014/main" id="{CCD3048E-73C1-4ED4-BD1F-589780E7D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7" name="Rectangle 357">
                <a:extLst>
                  <a:ext uri="{FF2B5EF4-FFF2-40B4-BE49-F238E27FC236}">
                    <a16:creationId xmlns:a16="http://schemas.microsoft.com/office/drawing/2014/main" id="{314649C0-9CB1-4650-8820-F961C546C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8" name="Rectangle 358">
                <a:extLst>
                  <a:ext uri="{FF2B5EF4-FFF2-40B4-BE49-F238E27FC236}">
                    <a16:creationId xmlns:a16="http://schemas.microsoft.com/office/drawing/2014/main" id="{5968BB31-B108-4616-A9B2-06FDB8F20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9" name="Rectangle 359">
                <a:extLst>
                  <a:ext uri="{FF2B5EF4-FFF2-40B4-BE49-F238E27FC236}">
                    <a16:creationId xmlns:a16="http://schemas.microsoft.com/office/drawing/2014/main" id="{D47A162F-BD12-4CEC-8411-E187371B1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0" name="Rectangle 360">
                <a:extLst>
                  <a:ext uri="{FF2B5EF4-FFF2-40B4-BE49-F238E27FC236}">
                    <a16:creationId xmlns:a16="http://schemas.microsoft.com/office/drawing/2014/main" id="{AB186C43-C4F2-4337-BFCB-405BA3046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1" name="Rectangle 361">
                <a:extLst>
                  <a:ext uri="{FF2B5EF4-FFF2-40B4-BE49-F238E27FC236}">
                    <a16:creationId xmlns:a16="http://schemas.microsoft.com/office/drawing/2014/main" id="{AEB726DF-5F19-4109-A5E0-57D33A589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2" name="Rectangle 362">
                <a:extLst>
                  <a:ext uri="{FF2B5EF4-FFF2-40B4-BE49-F238E27FC236}">
                    <a16:creationId xmlns:a16="http://schemas.microsoft.com/office/drawing/2014/main" id="{06EA2FB9-C533-4B60-9641-18BA6A897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3" name="Rectangle 363">
                <a:extLst>
                  <a:ext uri="{FF2B5EF4-FFF2-40B4-BE49-F238E27FC236}">
                    <a16:creationId xmlns:a16="http://schemas.microsoft.com/office/drawing/2014/main" id="{B3A59CD3-F868-4CA2-86E0-6FF8D8B98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4" name="Rectangle 364">
                <a:extLst>
                  <a:ext uri="{FF2B5EF4-FFF2-40B4-BE49-F238E27FC236}">
                    <a16:creationId xmlns:a16="http://schemas.microsoft.com/office/drawing/2014/main" id="{4AEFA446-A500-425C-9D90-FE404B751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5" name="Rectangle 365">
                <a:extLst>
                  <a:ext uri="{FF2B5EF4-FFF2-40B4-BE49-F238E27FC236}">
                    <a16:creationId xmlns:a16="http://schemas.microsoft.com/office/drawing/2014/main" id="{B4363425-728E-4B3A-9A65-B7B62B410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6" name="Rectangle 366">
                <a:extLst>
                  <a:ext uri="{FF2B5EF4-FFF2-40B4-BE49-F238E27FC236}">
                    <a16:creationId xmlns:a16="http://schemas.microsoft.com/office/drawing/2014/main" id="{DBC4B1ED-7BF6-440B-B5AF-35FE44B88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7" name="Rectangle 367">
                <a:extLst>
                  <a:ext uri="{FF2B5EF4-FFF2-40B4-BE49-F238E27FC236}">
                    <a16:creationId xmlns:a16="http://schemas.microsoft.com/office/drawing/2014/main" id="{2143D10D-4D84-44CD-AA65-87E86F765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8" name="Rectangle 368">
                <a:extLst>
                  <a:ext uri="{FF2B5EF4-FFF2-40B4-BE49-F238E27FC236}">
                    <a16:creationId xmlns:a16="http://schemas.microsoft.com/office/drawing/2014/main" id="{93932F87-922C-46C3-9FA8-727C6D6D7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809" name="Rectangle 369">
              <a:extLst>
                <a:ext uri="{FF2B5EF4-FFF2-40B4-BE49-F238E27FC236}">
                  <a16:creationId xmlns:a16="http://schemas.microsoft.com/office/drawing/2014/main" id="{D28D9C56-BA0E-4161-94ED-A215E7135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0" name="Line 370">
              <a:extLst>
                <a:ext uri="{FF2B5EF4-FFF2-40B4-BE49-F238E27FC236}">
                  <a16:creationId xmlns:a16="http://schemas.microsoft.com/office/drawing/2014/main" id="{27D1784F-95D9-48D7-831D-F3DAF6DAD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1" name="Oval 371">
              <a:extLst>
                <a:ext uri="{FF2B5EF4-FFF2-40B4-BE49-F238E27FC236}">
                  <a16:creationId xmlns:a16="http://schemas.microsoft.com/office/drawing/2014/main" id="{8D7C1BDE-B00D-41AC-B69E-178F54D6C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2" name="Oval 372">
              <a:extLst>
                <a:ext uri="{FF2B5EF4-FFF2-40B4-BE49-F238E27FC236}">
                  <a16:creationId xmlns:a16="http://schemas.microsoft.com/office/drawing/2014/main" id="{F22A8F42-0B60-44EC-BBC6-A91EAC0B3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3" name="Oval 373">
              <a:extLst>
                <a:ext uri="{FF2B5EF4-FFF2-40B4-BE49-F238E27FC236}">
                  <a16:creationId xmlns:a16="http://schemas.microsoft.com/office/drawing/2014/main" id="{5F445F93-3A90-4FF0-9074-440A61C42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4" name="Oval 374">
              <a:extLst>
                <a:ext uri="{FF2B5EF4-FFF2-40B4-BE49-F238E27FC236}">
                  <a16:creationId xmlns:a16="http://schemas.microsoft.com/office/drawing/2014/main" id="{11E3E29B-725F-499D-A334-B88FEB31A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5" name="AutoShape 375">
              <a:extLst>
                <a:ext uri="{FF2B5EF4-FFF2-40B4-BE49-F238E27FC236}">
                  <a16:creationId xmlns:a16="http://schemas.microsoft.com/office/drawing/2014/main" id="{8485E618-65D2-4F24-99FB-D56DD3053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6" name="AutoShape 376">
              <a:extLst>
                <a:ext uri="{FF2B5EF4-FFF2-40B4-BE49-F238E27FC236}">
                  <a16:creationId xmlns:a16="http://schemas.microsoft.com/office/drawing/2014/main" id="{5C878D72-61C7-49B2-B9ED-69AE122D5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817" name="Group 377">
            <a:extLst>
              <a:ext uri="{FF2B5EF4-FFF2-40B4-BE49-F238E27FC236}">
                <a16:creationId xmlns:a16="http://schemas.microsoft.com/office/drawing/2014/main" id="{BD275D8E-08D0-496F-8DC9-507FED6E266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516563"/>
            <a:ext cx="1584325" cy="815975"/>
            <a:chOff x="353" y="1570"/>
            <a:chExt cx="1497" cy="771"/>
          </a:xfrm>
        </p:grpSpPr>
        <p:sp>
          <p:nvSpPr>
            <p:cNvPr id="61818" name="AutoShape 378">
              <a:extLst>
                <a:ext uri="{FF2B5EF4-FFF2-40B4-BE49-F238E27FC236}">
                  <a16:creationId xmlns:a16="http://schemas.microsoft.com/office/drawing/2014/main" id="{E61D1F27-4A0A-4831-9BB9-4DC7A8EA0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9" name="Rectangle 379">
              <a:extLst>
                <a:ext uri="{FF2B5EF4-FFF2-40B4-BE49-F238E27FC236}">
                  <a16:creationId xmlns:a16="http://schemas.microsoft.com/office/drawing/2014/main" id="{662F18F7-7CC6-4E30-A691-1ADA3A21CD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0" name="Rectangle 380">
              <a:extLst>
                <a:ext uri="{FF2B5EF4-FFF2-40B4-BE49-F238E27FC236}">
                  <a16:creationId xmlns:a16="http://schemas.microsoft.com/office/drawing/2014/main" id="{8231F4BD-9EF8-4A32-AB1F-166239C2A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1" name="WordArt 381">
              <a:extLst>
                <a:ext uri="{FF2B5EF4-FFF2-40B4-BE49-F238E27FC236}">
                  <a16:creationId xmlns:a16="http://schemas.microsoft.com/office/drawing/2014/main" id="{460237AB-06B2-4C93-97AD-B446A60CE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822" name="Freeform 382">
              <a:extLst>
                <a:ext uri="{FF2B5EF4-FFF2-40B4-BE49-F238E27FC236}">
                  <a16:creationId xmlns:a16="http://schemas.microsoft.com/office/drawing/2014/main" id="{836BE216-BC2E-4438-B550-0C9FFDF14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3" name="Rectangle 383">
              <a:extLst>
                <a:ext uri="{FF2B5EF4-FFF2-40B4-BE49-F238E27FC236}">
                  <a16:creationId xmlns:a16="http://schemas.microsoft.com/office/drawing/2014/main" id="{28D387E6-07B8-4B6B-BC9C-FC4A3253A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4" name="Rectangle 384">
              <a:extLst>
                <a:ext uri="{FF2B5EF4-FFF2-40B4-BE49-F238E27FC236}">
                  <a16:creationId xmlns:a16="http://schemas.microsoft.com/office/drawing/2014/main" id="{FEC3B65B-3FCA-490B-B1A7-D281E3170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5" name="Rectangle 385">
              <a:extLst>
                <a:ext uri="{FF2B5EF4-FFF2-40B4-BE49-F238E27FC236}">
                  <a16:creationId xmlns:a16="http://schemas.microsoft.com/office/drawing/2014/main" id="{D227C3C2-FC58-4E2D-8F0E-41E143AED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6" name="Freeform 386">
              <a:extLst>
                <a:ext uri="{FF2B5EF4-FFF2-40B4-BE49-F238E27FC236}">
                  <a16:creationId xmlns:a16="http://schemas.microsoft.com/office/drawing/2014/main" id="{30A3C0B6-D294-4E29-9B9F-C18A177BA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7" name="Freeform 387">
              <a:extLst>
                <a:ext uri="{FF2B5EF4-FFF2-40B4-BE49-F238E27FC236}">
                  <a16:creationId xmlns:a16="http://schemas.microsoft.com/office/drawing/2014/main" id="{0C6D40A2-EDBF-4589-A945-A04F2B64B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8" name="Freeform 388">
              <a:extLst>
                <a:ext uri="{FF2B5EF4-FFF2-40B4-BE49-F238E27FC236}">
                  <a16:creationId xmlns:a16="http://schemas.microsoft.com/office/drawing/2014/main" id="{6FE0CAB8-F61B-4E10-8165-76BF21F6A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9" name="Freeform 389">
              <a:extLst>
                <a:ext uri="{FF2B5EF4-FFF2-40B4-BE49-F238E27FC236}">
                  <a16:creationId xmlns:a16="http://schemas.microsoft.com/office/drawing/2014/main" id="{EF11B6D8-CA74-4A79-98B9-24DBB4761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30" name="Rectangle 390">
              <a:extLst>
                <a:ext uri="{FF2B5EF4-FFF2-40B4-BE49-F238E27FC236}">
                  <a16:creationId xmlns:a16="http://schemas.microsoft.com/office/drawing/2014/main" id="{8E3A0E3B-4FF6-42DE-BAF1-C7E956B63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831" name="Group 391">
              <a:extLst>
                <a:ext uri="{FF2B5EF4-FFF2-40B4-BE49-F238E27FC236}">
                  <a16:creationId xmlns:a16="http://schemas.microsoft.com/office/drawing/2014/main" id="{41C73556-F6C5-4E82-9B53-930EF4B9C4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1832" name="Rectangle 392">
                <a:extLst>
                  <a:ext uri="{FF2B5EF4-FFF2-40B4-BE49-F238E27FC236}">
                    <a16:creationId xmlns:a16="http://schemas.microsoft.com/office/drawing/2014/main" id="{98F43BB4-5054-4CF5-A9F7-FE9B61A13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3" name="Rectangle 393">
                <a:extLst>
                  <a:ext uri="{FF2B5EF4-FFF2-40B4-BE49-F238E27FC236}">
                    <a16:creationId xmlns:a16="http://schemas.microsoft.com/office/drawing/2014/main" id="{108CEBB1-BFE2-412F-BC1B-B907E1978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4" name="Rectangle 394">
                <a:extLst>
                  <a:ext uri="{FF2B5EF4-FFF2-40B4-BE49-F238E27FC236}">
                    <a16:creationId xmlns:a16="http://schemas.microsoft.com/office/drawing/2014/main" id="{2756C80E-785B-4963-BF4D-245BECB6B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5" name="Rectangle 395">
                <a:extLst>
                  <a:ext uri="{FF2B5EF4-FFF2-40B4-BE49-F238E27FC236}">
                    <a16:creationId xmlns:a16="http://schemas.microsoft.com/office/drawing/2014/main" id="{5CEA5843-19B9-4312-80D3-08A585C5A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6" name="Rectangle 396">
                <a:extLst>
                  <a:ext uri="{FF2B5EF4-FFF2-40B4-BE49-F238E27FC236}">
                    <a16:creationId xmlns:a16="http://schemas.microsoft.com/office/drawing/2014/main" id="{CDBC25DF-219F-417C-9EF3-433751B40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7" name="Rectangle 397">
                <a:extLst>
                  <a:ext uri="{FF2B5EF4-FFF2-40B4-BE49-F238E27FC236}">
                    <a16:creationId xmlns:a16="http://schemas.microsoft.com/office/drawing/2014/main" id="{1AEF5F9D-DF20-4566-A9FB-4B32580AE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8" name="Rectangle 398">
                <a:extLst>
                  <a:ext uri="{FF2B5EF4-FFF2-40B4-BE49-F238E27FC236}">
                    <a16:creationId xmlns:a16="http://schemas.microsoft.com/office/drawing/2014/main" id="{033DE1E6-0DC6-4035-B4E4-79DC49547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9" name="Rectangle 399">
                <a:extLst>
                  <a:ext uri="{FF2B5EF4-FFF2-40B4-BE49-F238E27FC236}">
                    <a16:creationId xmlns:a16="http://schemas.microsoft.com/office/drawing/2014/main" id="{129F4462-0583-4FB8-8927-3E4B9E3E3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0" name="Rectangle 400">
                <a:extLst>
                  <a:ext uri="{FF2B5EF4-FFF2-40B4-BE49-F238E27FC236}">
                    <a16:creationId xmlns:a16="http://schemas.microsoft.com/office/drawing/2014/main" id="{3A84D69A-97FA-4D34-BC4E-B602BD118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1" name="Rectangle 401">
                <a:extLst>
                  <a:ext uri="{FF2B5EF4-FFF2-40B4-BE49-F238E27FC236}">
                    <a16:creationId xmlns:a16="http://schemas.microsoft.com/office/drawing/2014/main" id="{677DE340-335A-45A9-B26D-2FB759B20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2" name="Rectangle 402">
                <a:extLst>
                  <a:ext uri="{FF2B5EF4-FFF2-40B4-BE49-F238E27FC236}">
                    <a16:creationId xmlns:a16="http://schemas.microsoft.com/office/drawing/2014/main" id="{EA1EBF86-E5C4-44EC-89FC-ECCD79CC9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3" name="Rectangle 403">
                <a:extLst>
                  <a:ext uri="{FF2B5EF4-FFF2-40B4-BE49-F238E27FC236}">
                    <a16:creationId xmlns:a16="http://schemas.microsoft.com/office/drawing/2014/main" id="{4E936789-05AC-4861-8BF4-384DACA7A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4" name="Rectangle 404">
                <a:extLst>
                  <a:ext uri="{FF2B5EF4-FFF2-40B4-BE49-F238E27FC236}">
                    <a16:creationId xmlns:a16="http://schemas.microsoft.com/office/drawing/2014/main" id="{DB157236-429F-4E49-8FD8-E45E10200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5" name="Rectangle 405">
                <a:extLst>
                  <a:ext uri="{FF2B5EF4-FFF2-40B4-BE49-F238E27FC236}">
                    <a16:creationId xmlns:a16="http://schemas.microsoft.com/office/drawing/2014/main" id="{9B7CD678-854C-4820-B0FD-EBCAB47FC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6" name="Rectangle 406">
                <a:extLst>
                  <a:ext uri="{FF2B5EF4-FFF2-40B4-BE49-F238E27FC236}">
                    <a16:creationId xmlns:a16="http://schemas.microsoft.com/office/drawing/2014/main" id="{347C9123-F791-4BA6-8B20-1C997DD14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7" name="Rectangle 407">
                <a:extLst>
                  <a:ext uri="{FF2B5EF4-FFF2-40B4-BE49-F238E27FC236}">
                    <a16:creationId xmlns:a16="http://schemas.microsoft.com/office/drawing/2014/main" id="{3B493B64-EA22-4712-B1B5-1C4677CF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8" name="Rectangle 408">
                <a:extLst>
                  <a:ext uri="{FF2B5EF4-FFF2-40B4-BE49-F238E27FC236}">
                    <a16:creationId xmlns:a16="http://schemas.microsoft.com/office/drawing/2014/main" id="{687637D4-7086-4736-BC6F-E25991DE2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9" name="Rectangle 409">
                <a:extLst>
                  <a:ext uri="{FF2B5EF4-FFF2-40B4-BE49-F238E27FC236}">
                    <a16:creationId xmlns:a16="http://schemas.microsoft.com/office/drawing/2014/main" id="{059AC145-1E57-4182-8709-58781206B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0" name="Rectangle 410">
                <a:extLst>
                  <a:ext uri="{FF2B5EF4-FFF2-40B4-BE49-F238E27FC236}">
                    <a16:creationId xmlns:a16="http://schemas.microsoft.com/office/drawing/2014/main" id="{01B51B3D-CF71-4C5C-B2C2-724CEAEE7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1" name="Rectangle 411">
                <a:extLst>
                  <a:ext uri="{FF2B5EF4-FFF2-40B4-BE49-F238E27FC236}">
                    <a16:creationId xmlns:a16="http://schemas.microsoft.com/office/drawing/2014/main" id="{66A9917E-9B61-4C45-BC62-6150E8461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2" name="Rectangle 412">
                <a:extLst>
                  <a:ext uri="{FF2B5EF4-FFF2-40B4-BE49-F238E27FC236}">
                    <a16:creationId xmlns:a16="http://schemas.microsoft.com/office/drawing/2014/main" id="{AB1DDC9A-207B-4F49-938B-FEC1C746B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853" name="Rectangle 413">
              <a:extLst>
                <a:ext uri="{FF2B5EF4-FFF2-40B4-BE49-F238E27FC236}">
                  <a16:creationId xmlns:a16="http://schemas.microsoft.com/office/drawing/2014/main" id="{F6C48633-95F3-40E2-9E00-8BC90EC59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4" name="Line 414">
              <a:extLst>
                <a:ext uri="{FF2B5EF4-FFF2-40B4-BE49-F238E27FC236}">
                  <a16:creationId xmlns:a16="http://schemas.microsoft.com/office/drawing/2014/main" id="{3EF71948-522F-4AB2-83E9-5E9339C11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55" name="Oval 415">
              <a:extLst>
                <a:ext uri="{FF2B5EF4-FFF2-40B4-BE49-F238E27FC236}">
                  <a16:creationId xmlns:a16="http://schemas.microsoft.com/office/drawing/2014/main" id="{307B5DD7-E0FD-4EDF-A7A5-C2142C9B4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6" name="Oval 416">
              <a:extLst>
                <a:ext uri="{FF2B5EF4-FFF2-40B4-BE49-F238E27FC236}">
                  <a16:creationId xmlns:a16="http://schemas.microsoft.com/office/drawing/2014/main" id="{E2584FB5-5838-4A13-B762-83DF344C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7" name="Oval 417">
              <a:extLst>
                <a:ext uri="{FF2B5EF4-FFF2-40B4-BE49-F238E27FC236}">
                  <a16:creationId xmlns:a16="http://schemas.microsoft.com/office/drawing/2014/main" id="{44004032-7668-4543-B774-4A68BEA52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8" name="Oval 418">
              <a:extLst>
                <a:ext uri="{FF2B5EF4-FFF2-40B4-BE49-F238E27FC236}">
                  <a16:creationId xmlns:a16="http://schemas.microsoft.com/office/drawing/2014/main" id="{086BB2FF-8425-4D27-97EF-A9673D9C9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9" name="AutoShape 419">
              <a:extLst>
                <a:ext uri="{FF2B5EF4-FFF2-40B4-BE49-F238E27FC236}">
                  <a16:creationId xmlns:a16="http://schemas.microsoft.com/office/drawing/2014/main" id="{4B83510F-6F29-49C6-8F03-9E186A7BB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0" name="AutoShape 420">
              <a:extLst>
                <a:ext uri="{FF2B5EF4-FFF2-40B4-BE49-F238E27FC236}">
                  <a16:creationId xmlns:a16="http://schemas.microsoft.com/office/drawing/2014/main" id="{0AD539B2-6100-4C5E-B86F-EE1639F32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861" name="Group 421">
            <a:extLst>
              <a:ext uri="{FF2B5EF4-FFF2-40B4-BE49-F238E27FC236}">
                <a16:creationId xmlns:a16="http://schemas.microsoft.com/office/drawing/2014/main" id="{5557EB6F-4B35-418C-8F43-F06B0BAEF3D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516563"/>
            <a:ext cx="1584325" cy="815975"/>
            <a:chOff x="353" y="1570"/>
            <a:chExt cx="1497" cy="771"/>
          </a:xfrm>
        </p:grpSpPr>
        <p:sp>
          <p:nvSpPr>
            <p:cNvPr id="61862" name="AutoShape 422">
              <a:extLst>
                <a:ext uri="{FF2B5EF4-FFF2-40B4-BE49-F238E27FC236}">
                  <a16:creationId xmlns:a16="http://schemas.microsoft.com/office/drawing/2014/main" id="{6F2226AB-E982-49DC-A9BF-64593CF36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3" name="Rectangle 423">
              <a:extLst>
                <a:ext uri="{FF2B5EF4-FFF2-40B4-BE49-F238E27FC236}">
                  <a16:creationId xmlns:a16="http://schemas.microsoft.com/office/drawing/2014/main" id="{069BA248-4571-4D7E-A643-8141E775C1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4" name="Rectangle 424">
              <a:extLst>
                <a:ext uri="{FF2B5EF4-FFF2-40B4-BE49-F238E27FC236}">
                  <a16:creationId xmlns:a16="http://schemas.microsoft.com/office/drawing/2014/main" id="{2A47609A-5404-40DF-8DAD-C059CCCF3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5" name="WordArt 425">
              <a:extLst>
                <a:ext uri="{FF2B5EF4-FFF2-40B4-BE49-F238E27FC236}">
                  <a16:creationId xmlns:a16="http://schemas.microsoft.com/office/drawing/2014/main" id="{0BC8987C-EA53-491D-8009-C3F5B55D9F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866" name="Freeform 426">
              <a:extLst>
                <a:ext uri="{FF2B5EF4-FFF2-40B4-BE49-F238E27FC236}">
                  <a16:creationId xmlns:a16="http://schemas.microsoft.com/office/drawing/2014/main" id="{47B9504F-3FFA-4023-9B5E-845CB719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7" name="Rectangle 427">
              <a:extLst>
                <a:ext uri="{FF2B5EF4-FFF2-40B4-BE49-F238E27FC236}">
                  <a16:creationId xmlns:a16="http://schemas.microsoft.com/office/drawing/2014/main" id="{C372EB38-3D48-4C65-A84C-DFC910640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8" name="Rectangle 428">
              <a:extLst>
                <a:ext uri="{FF2B5EF4-FFF2-40B4-BE49-F238E27FC236}">
                  <a16:creationId xmlns:a16="http://schemas.microsoft.com/office/drawing/2014/main" id="{4820AE64-FD52-4E12-B6B3-DD4C99286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9" name="Rectangle 429">
              <a:extLst>
                <a:ext uri="{FF2B5EF4-FFF2-40B4-BE49-F238E27FC236}">
                  <a16:creationId xmlns:a16="http://schemas.microsoft.com/office/drawing/2014/main" id="{B886D395-4DC9-4970-9962-E4E828BFC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0" name="Freeform 430">
              <a:extLst>
                <a:ext uri="{FF2B5EF4-FFF2-40B4-BE49-F238E27FC236}">
                  <a16:creationId xmlns:a16="http://schemas.microsoft.com/office/drawing/2014/main" id="{88D19F54-9786-43F2-9D44-5011B1651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71" name="Freeform 431">
              <a:extLst>
                <a:ext uri="{FF2B5EF4-FFF2-40B4-BE49-F238E27FC236}">
                  <a16:creationId xmlns:a16="http://schemas.microsoft.com/office/drawing/2014/main" id="{A7E9C8BF-A17F-4490-881F-37F770233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72" name="Freeform 432">
              <a:extLst>
                <a:ext uri="{FF2B5EF4-FFF2-40B4-BE49-F238E27FC236}">
                  <a16:creationId xmlns:a16="http://schemas.microsoft.com/office/drawing/2014/main" id="{E62E0EFF-E5F1-4362-BEA7-D13270061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73" name="Freeform 433">
              <a:extLst>
                <a:ext uri="{FF2B5EF4-FFF2-40B4-BE49-F238E27FC236}">
                  <a16:creationId xmlns:a16="http://schemas.microsoft.com/office/drawing/2014/main" id="{BD8E264A-E75D-4AD5-8E5E-E4CC82615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74" name="Rectangle 434">
              <a:extLst>
                <a:ext uri="{FF2B5EF4-FFF2-40B4-BE49-F238E27FC236}">
                  <a16:creationId xmlns:a16="http://schemas.microsoft.com/office/drawing/2014/main" id="{2AB86F49-1D47-460F-91E8-8D1F38BAC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875" name="Group 435">
              <a:extLst>
                <a:ext uri="{FF2B5EF4-FFF2-40B4-BE49-F238E27FC236}">
                  <a16:creationId xmlns:a16="http://schemas.microsoft.com/office/drawing/2014/main" id="{4B3378B4-698C-430E-A3AF-C9429119C3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1876" name="Rectangle 436">
                <a:extLst>
                  <a:ext uri="{FF2B5EF4-FFF2-40B4-BE49-F238E27FC236}">
                    <a16:creationId xmlns:a16="http://schemas.microsoft.com/office/drawing/2014/main" id="{CA8CA355-278D-400F-89E0-EA0569ED5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7" name="Rectangle 437">
                <a:extLst>
                  <a:ext uri="{FF2B5EF4-FFF2-40B4-BE49-F238E27FC236}">
                    <a16:creationId xmlns:a16="http://schemas.microsoft.com/office/drawing/2014/main" id="{314D5401-4913-4149-ADB9-77A9B3A6A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8" name="Rectangle 438">
                <a:extLst>
                  <a:ext uri="{FF2B5EF4-FFF2-40B4-BE49-F238E27FC236}">
                    <a16:creationId xmlns:a16="http://schemas.microsoft.com/office/drawing/2014/main" id="{94587713-80CA-49C8-A4F4-8FD3AFF09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9" name="Rectangle 439">
                <a:extLst>
                  <a:ext uri="{FF2B5EF4-FFF2-40B4-BE49-F238E27FC236}">
                    <a16:creationId xmlns:a16="http://schemas.microsoft.com/office/drawing/2014/main" id="{85743953-E07B-472A-BD71-1BBE536DA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0" name="Rectangle 440">
                <a:extLst>
                  <a:ext uri="{FF2B5EF4-FFF2-40B4-BE49-F238E27FC236}">
                    <a16:creationId xmlns:a16="http://schemas.microsoft.com/office/drawing/2014/main" id="{F19B0DD8-32DA-4AF3-B7B7-1E1729F07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1" name="Rectangle 441">
                <a:extLst>
                  <a:ext uri="{FF2B5EF4-FFF2-40B4-BE49-F238E27FC236}">
                    <a16:creationId xmlns:a16="http://schemas.microsoft.com/office/drawing/2014/main" id="{E5D0A66C-79E3-40EA-9AD1-0687D32EB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2" name="Rectangle 442">
                <a:extLst>
                  <a:ext uri="{FF2B5EF4-FFF2-40B4-BE49-F238E27FC236}">
                    <a16:creationId xmlns:a16="http://schemas.microsoft.com/office/drawing/2014/main" id="{B3BE2BCC-1DA9-4F36-ACC5-B569BFEE8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3" name="Rectangle 443">
                <a:extLst>
                  <a:ext uri="{FF2B5EF4-FFF2-40B4-BE49-F238E27FC236}">
                    <a16:creationId xmlns:a16="http://schemas.microsoft.com/office/drawing/2014/main" id="{222D08C5-9F7E-45D7-9EFC-4E104BF89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4" name="Rectangle 444">
                <a:extLst>
                  <a:ext uri="{FF2B5EF4-FFF2-40B4-BE49-F238E27FC236}">
                    <a16:creationId xmlns:a16="http://schemas.microsoft.com/office/drawing/2014/main" id="{AFD717F3-5FD2-46F8-84B4-5C257A64A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5" name="Rectangle 445">
                <a:extLst>
                  <a:ext uri="{FF2B5EF4-FFF2-40B4-BE49-F238E27FC236}">
                    <a16:creationId xmlns:a16="http://schemas.microsoft.com/office/drawing/2014/main" id="{C15151F1-AFA5-4445-A742-19F450A12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6" name="Rectangle 446">
                <a:extLst>
                  <a:ext uri="{FF2B5EF4-FFF2-40B4-BE49-F238E27FC236}">
                    <a16:creationId xmlns:a16="http://schemas.microsoft.com/office/drawing/2014/main" id="{30992F3B-9AD9-4B2D-A8D1-E461EE49B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7" name="Rectangle 447">
                <a:extLst>
                  <a:ext uri="{FF2B5EF4-FFF2-40B4-BE49-F238E27FC236}">
                    <a16:creationId xmlns:a16="http://schemas.microsoft.com/office/drawing/2014/main" id="{461F9A63-3D7E-44A5-83CF-CA7FD0AC0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8" name="Rectangle 448">
                <a:extLst>
                  <a:ext uri="{FF2B5EF4-FFF2-40B4-BE49-F238E27FC236}">
                    <a16:creationId xmlns:a16="http://schemas.microsoft.com/office/drawing/2014/main" id="{9F569D5B-58AC-4D61-9BBF-0D0C63967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9" name="Rectangle 449">
                <a:extLst>
                  <a:ext uri="{FF2B5EF4-FFF2-40B4-BE49-F238E27FC236}">
                    <a16:creationId xmlns:a16="http://schemas.microsoft.com/office/drawing/2014/main" id="{E3596DF7-795A-43E6-8EA6-E5719A97E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0" name="Rectangle 450">
                <a:extLst>
                  <a:ext uri="{FF2B5EF4-FFF2-40B4-BE49-F238E27FC236}">
                    <a16:creationId xmlns:a16="http://schemas.microsoft.com/office/drawing/2014/main" id="{ED524DB8-AB40-4DB5-AC05-8B53E9A41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1" name="Rectangle 451">
                <a:extLst>
                  <a:ext uri="{FF2B5EF4-FFF2-40B4-BE49-F238E27FC236}">
                    <a16:creationId xmlns:a16="http://schemas.microsoft.com/office/drawing/2014/main" id="{C78227F9-CE07-4BD9-B4D4-B39FE96EA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2" name="Rectangle 452">
                <a:extLst>
                  <a:ext uri="{FF2B5EF4-FFF2-40B4-BE49-F238E27FC236}">
                    <a16:creationId xmlns:a16="http://schemas.microsoft.com/office/drawing/2014/main" id="{CD9494E5-CBDD-46DA-81EC-5EEEB7D4C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3" name="Rectangle 453">
                <a:extLst>
                  <a:ext uri="{FF2B5EF4-FFF2-40B4-BE49-F238E27FC236}">
                    <a16:creationId xmlns:a16="http://schemas.microsoft.com/office/drawing/2014/main" id="{A7B2A181-48AF-479D-8241-5626B71C5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4" name="Rectangle 454">
                <a:extLst>
                  <a:ext uri="{FF2B5EF4-FFF2-40B4-BE49-F238E27FC236}">
                    <a16:creationId xmlns:a16="http://schemas.microsoft.com/office/drawing/2014/main" id="{B17788B0-E54F-4D0B-9B2D-95704F5C6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5" name="Rectangle 455">
                <a:extLst>
                  <a:ext uri="{FF2B5EF4-FFF2-40B4-BE49-F238E27FC236}">
                    <a16:creationId xmlns:a16="http://schemas.microsoft.com/office/drawing/2014/main" id="{D8720C1B-5A9E-49AB-8EA9-E75181AAA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6" name="Rectangle 456">
                <a:extLst>
                  <a:ext uri="{FF2B5EF4-FFF2-40B4-BE49-F238E27FC236}">
                    <a16:creationId xmlns:a16="http://schemas.microsoft.com/office/drawing/2014/main" id="{CD38EFFF-C342-467B-B9D6-235F7BB95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897" name="Rectangle 457">
              <a:extLst>
                <a:ext uri="{FF2B5EF4-FFF2-40B4-BE49-F238E27FC236}">
                  <a16:creationId xmlns:a16="http://schemas.microsoft.com/office/drawing/2014/main" id="{37333F80-94BB-48F4-B132-E90EC0A1D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8" name="Line 458">
              <a:extLst>
                <a:ext uri="{FF2B5EF4-FFF2-40B4-BE49-F238E27FC236}">
                  <a16:creationId xmlns:a16="http://schemas.microsoft.com/office/drawing/2014/main" id="{24914DCA-0D74-4763-9B9E-3B4F4560B0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99" name="Oval 459">
              <a:extLst>
                <a:ext uri="{FF2B5EF4-FFF2-40B4-BE49-F238E27FC236}">
                  <a16:creationId xmlns:a16="http://schemas.microsoft.com/office/drawing/2014/main" id="{3DDC6E72-4AB7-49AC-8E4C-C97FF622B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0" name="Oval 460">
              <a:extLst>
                <a:ext uri="{FF2B5EF4-FFF2-40B4-BE49-F238E27FC236}">
                  <a16:creationId xmlns:a16="http://schemas.microsoft.com/office/drawing/2014/main" id="{424EF221-51CE-4D25-A3E2-FBF6DD6E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1" name="Oval 461">
              <a:extLst>
                <a:ext uri="{FF2B5EF4-FFF2-40B4-BE49-F238E27FC236}">
                  <a16:creationId xmlns:a16="http://schemas.microsoft.com/office/drawing/2014/main" id="{FC9F6458-81F8-43A2-9014-7F127E139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2" name="Oval 462">
              <a:extLst>
                <a:ext uri="{FF2B5EF4-FFF2-40B4-BE49-F238E27FC236}">
                  <a16:creationId xmlns:a16="http://schemas.microsoft.com/office/drawing/2014/main" id="{0D2669AC-B7CC-4ADB-9481-3486E8D69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3" name="AutoShape 463">
              <a:extLst>
                <a:ext uri="{FF2B5EF4-FFF2-40B4-BE49-F238E27FC236}">
                  <a16:creationId xmlns:a16="http://schemas.microsoft.com/office/drawing/2014/main" id="{061B7C2C-16A8-43A8-A812-7E3076C8C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4" name="AutoShape 464">
              <a:extLst>
                <a:ext uri="{FF2B5EF4-FFF2-40B4-BE49-F238E27FC236}">
                  <a16:creationId xmlns:a16="http://schemas.microsoft.com/office/drawing/2014/main" id="{ACE2A4E7-C970-41FC-B92A-78DFD23D4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05" name="Group 465">
            <a:extLst>
              <a:ext uri="{FF2B5EF4-FFF2-40B4-BE49-F238E27FC236}">
                <a16:creationId xmlns:a16="http://schemas.microsoft.com/office/drawing/2014/main" id="{8179604F-E8B3-42F8-9759-C6C7D1FE470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516563"/>
            <a:ext cx="1584325" cy="815975"/>
            <a:chOff x="353" y="1570"/>
            <a:chExt cx="1497" cy="771"/>
          </a:xfrm>
        </p:grpSpPr>
        <p:sp>
          <p:nvSpPr>
            <p:cNvPr id="61906" name="AutoShape 466">
              <a:extLst>
                <a:ext uri="{FF2B5EF4-FFF2-40B4-BE49-F238E27FC236}">
                  <a16:creationId xmlns:a16="http://schemas.microsoft.com/office/drawing/2014/main" id="{DCC42965-3ED5-48F8-A37B-5694B6B0D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7" name="Rectangle 467">
              <a:extLst>
                <a:ext uri="{FF2B5EF4-FFF2-40B4-BE49-F238E27FC236}">
                  <a16:creationId xmlns:a16="http://schemas.microsoft.com/office/drawing/2014/main" id="{23B8C629-720C-4593-90C3-697F1AE625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8" name="Rectangle 468">
              <a:extLst>
                <a:ext uri="{FF2B5EF4-FFF2-40B4-BE49-F238E27FC236}">
                  <a16:creationId xmlns:a16="http://schemas.microsoft.com/office/drawing/2014/main" id="{6D274AD9-0BB6-4EF1-A557-8D0BBF8B1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9" name="WordArt 469">
              <a:extLst>
                <a:ext uri="{FF2B5EF4-FFF2-40B4-BE49-F238E27FC236}">
                  <a16:creationId xmlns:a16="http://schemas.microsoft.com/office/drawing/2014/main" id="{4FF60475-7CE6-42F6-8A04-4DAE614630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910" name="Freeform 470">
              <a:extLst>
                <a:ext uri="{FF2B5EF4-FFF2-40B4-BE49-F238E27FC236}">
                  <a16:creationId xmlns:a16="http://schemas.microsoft.com/office/drawing/2014/main" id="{104173A5-0DDE-4F1A-AFD6-3494BDC30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99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1" name="Rectangle 471">
              <a:extLst>
                <a:ext uri="{FF2B5EF4-FFF2-40B4-BE49-F238E27FC236}">
                  <a16:creationId xmlns:a16="http://schemas.microsoft.com/office/drawing/2014/main" id="{8E007619-3196-4DE2-AD35-DB1BB01E7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2" name="Rectangle 472">
              <a:extLst>
                <a:ext uri="{FF2B5EF4-FFF2-40B4-BE49-F238E27FC236}">
                  <a16:creationId xmlns:a16="http://schemas.microsoft.com/office/drawing/2014/main" id="{163FD466-FF4A-4FF5-8265-3BBC7E43D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3" name="Rectangle 473">
              <a:extLst>
                <a:ext uri="{FF2B5EF4-FFF2-40B4-BE49-F238E27FC236}">
                  <a16:creationId xmlns:a16="http://schemas.microsoft.com/office/drawing/2014/main" id="{253A7C54-A424-4DDC-91CE-0565D02FA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4" name="Freeform 474">
              <a:extLst>
                <a:ext uri="{FF2B5EF4-FFF2-40B4-BE49-F238E27FC236}">
                  <a16:creationId xmlns:a16="http://schemas.microsoft.com/office/drawing/2014/main" id="{E314F5BA-C0A3-44C7-B1EE-0EC41E53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5" name="Freeform 475">
              <a:extLst>
                <a:ext uri="{FF2B5EF4-FFF2-40B4-BE49-F238E27FC236}">
                  <a16:creationId xmlns:a16="http://schemas.microsoft.com/office/drawing/2014/main" id="{187835CA-C1C3-4F69-A344-6419A7B3B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6" name="Freeform 476">
              <a:extLst>
                <a:ext uri="{FF2B5EF4-FFF2-40B4-BE49-F238E27FC236}">
                  <a16:creationId xmlns:a16="http://schemas.microsoft.com/office/drawing/2014/main" id="{2769E117-7A78-482D-9DDF-C312369FE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7" name="Freeform 477">
              <a:extLst>
                <a:ext uri="{FF2B5EF4-FFF2-40B4-BE49-F238E27FC236}">
                  <a16:creationId xmlns:a16="http://schemas.microsoft.com/office/drawing/2014/main" id="{AF1CFD70-805E-4446-A672-75E98DEF9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8" name="Rectangle 478">
              <a:extLst>
                <a:ext uri="{FF2B5EF4-FFF2-40B4-BE49-F238E27FC236}">
                  <a16:creationId xmlns:a16="http://schemas.microsoft.com/office/drawing/2014/main" id="{0CEFFB84-5C18-4C25-B5ED-94F2BBC6A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919" name="Group 479">
              <a:extLst>
                <a:ext uri="{FF2B5EF4-FFF2-40B4-BE49-F238E27FC236}">
                  <a16:creationId xmlns:a16="http://schemas.microsoft.com/office/drawing/2014/main" id="{37056D26-F207-45AD-9DAF-96B930E799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1920" name="Rectangle 480">
                <a:extLst>
                  <a:ext uri="{FF2B5EF4-FFF2-40B4-BE49-F238E27FC236}">
                    <a16:creationId xmlns:a16="http://schemas.microsoft.com/office/drawing/2014/main" id="{84E1811C-CDD9-4585-A3A6-94431600A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1" name="Rectangle 481">
                <a:extLst>
                  <a:ext uri="{FF2B5EF4-FFF2-40B4-BE49-F238E27FC236}">
                    <a16:creationId xmlns:a16="http://schemas.microsoft.com/office/drawing/2014/main" id="{FDCB51F3-2BED-4B02-8A9B-1673E8213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2" name="Rectangle 482">
                <a:extLst>
                  <a:ext uri="{FF2B5EF4-FFF2-40B4-BE49-F238E27FC236}">
                    <a16:creationId xmlns:a16="http://schemas.microsoft.com/office/drawing/2014/main" id="{2A0AB55F-8C81-48E1-91CA-A97D78F02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3" name="Rectangle 483">
                <a:extLst>
                  <a:ext uri="{FF2B5EF4-FFF2-40B4-BE49-F238E27FC236}">
                    <a16:creationId xmlns:a16="http://schemas.microsoft.com/office/drawing/2014/main" id="{84879BC8-CC93-41D0-8EAD-5A241F5C8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4" name="Rectangle 484">
                <a:extLst>
                  <a:ext uri="{FF2B5EF4-FFF2-40B4-BE49-F238E27FC236}">
                    <a16:creationId xmlns:a16="http://schemas.microsoft.com/office/drawing/2014/main" id="{732A4283-8EEB-473B-A718-82A73B7E0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5" name="Rectangle 485">
                <a:extLst>
                  <a:ext uri="{FF2B5EF4-FFF2-40B4-BE49-F238E27FC236}">
                    <a16:creationId xmlns:a16="http://schemas.microsoft.com/office/drawing/2014/main" id="{D6F0A2D3-8C01-47E1-A2A1-A1F63CAFC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6" name="Rectangle 486">
                <a:extLst>
                  <a:ext uri="{FF2B5EF4-FFF2-40B4-BE49-F238E27FC236}">
                    <a16:creationId xmlns:a16="http://schemas.microsoft.com/office/drawing/2014/main" id="{F3F64C22-9EB2-4230-9886-AA34473E3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7" name="Rectangle 487">
                <a:extLst>
                  <a:ext uri="{FF2B5EF4-FFF2-40B4-BE49-F238E27FC236}">
                    <a16:creationId xmlns:a16="http://schemas.microsoft.com/office/drawing/2014/main" id="{F79619EC-4BED-49A8-AE22-97C6AC694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8" name="Rectangle 488">
                <a:extLst>
                  <a:ext uri="{FF2B5EF4-FFF2-40B4-BE49-F238E27FC236}">
                    <a16:creationId xmlns:a16="http://schemas.microsoft.com/office/drawing/2014/main" id="{592BB7CF-B0F1-4FCC-B569-73F0BAC78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9" name="Rectangle 489">
                <a:extLst>
                  <a:ext uri="{FF2B5EF4-FFF2-40B4-BE49-F238E27FC236}">
                    <a16:creationId xmlns:a16="http://schemas.microsoft.com/office/drawing/2014/main" id="{3C11AD60-7AD3-43B8-A91B-957600638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0" name="Rectangle 490">
                <a:extLst>
                  <a:ext uri="{FF2B5EF4-FFF2-40B4-BE49-F238E27FC236}">
                    <a16:creationId xmlns:a16="http://schemas.microsoft.com/office/drawing/2014/main" id="{B851A9D9-38C1-40FC-A511-1F20B52B5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1" name="Rectangle 491">
                <a:extLst>
                  <a:ext uri="{FF2B5EF4-FFF2-40B4-BE49-F238E27FC236}">
                    <a16:creationId xmlns:a16="http://schemas.microsoft.com/office/drawing/2014/main" id="{7894B100-3F37-4BAE-8E71-0513A79890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2" name="Rectangle 492">
                <a:extLst>
                  <a:ext uri="{FF2B5EF4-FFF2-40B4-BE49-F238E27FC236}">
                    <a16:creationId xmlns:a16="http://schemas.microsoft.com/office/drawing/2014/main" id="{68A51A5D-DC62-4C4D-8FAC-94733A2FC1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3" name="Rectangle 493">
                <a:extLst>
                  <a:ext uri="{FF2B5EF4-FFF2-40B4-BE49-F238E27FC236}">
                    <a16:creationId xmlns:a16="http://schemas.microsoft.com/office/drawing/2014/main" id="{C720772B-277C-474E-BAD2-80E21C96F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4" name="Rectangle 494">
                <a:extLst>
                  <a:ext uri="{FF2B5EF4-FFF2-40B4-BE49-F238E27FC236}">
                    <a16:creationId xmlns:a16="http://schemas.microsoft.com/office/drawing/2014/main" id="{90DAFCC9-09A1-450C-BA69-A8AA9B028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5" name="Rectangle 495">
                <a:extLst>
                  <a:ext uri="{FF2B5EF4-FFF2-40B4-BE49-F238E27FC236}">
                    <a16:creationId xmlns:a16="http://schemas.microsoft.com/office/drawing/2014/main" id="{E66DA723-95E5-4DFD-996E-9FF153787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6" name="Rectangle 496">
                <a:extLst>
                  <a:ext uri="{FF2B5EF4-FFF2-40B4-BE49-F238E27FC236}">
                    <a16:creationId xmlns:a16="http://schemas.microsoft.com/office/drawing/2014/main" id="{FE2762C1-2304-421E-A1DA-8A1C8186F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7" name="Rectangle 497">
                <a:extLst>
                  <a:ext uri="{FF2B5EF4-FFF2-40B4-BE49-F238E27FC236}">
                    <a16:creationId xmlns:a16="http://schemas.microsoft.com/office/drawing/2014/main" id="{B4F237C2-A24C-4AC9-BFF5-052381B68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8" name="Rectangle 498">
                <a:extLst>
                  <a:ext uri="{FF2B5EF4-FFF2-40B4-BE49-F238E27FC236}">
                    <a16:creationId xmlns:a16="http://schemas.microsoft.com/office/drawing/2014/main" id="{61C54CD7-F187-4A2E-9D8E-2CDE74B69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9" name="Rectangle 499">
                <a:extLst>
                  <a:ext uri="{FF2B5EF4-FFF2-40B4-BE49-F238E27FC236}">
                    <a16:creationId xmlns:a16="http://schemas.microsoft.com/office/drawing/2014/main" id="{DDF512F2-AE5F-48F4-9377-563915D86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0" name="Rectangle 500">
                <a:extLst>
                  <a:ext uri="{FF2B5EF4-FFF2-40B4-BE49-F238E27FC236}">
                    <a16:creationId xmlns:a16="http://schemas.microsoft.com/office/drawing/2014/main" id="{7E6C3456-A4EE-44BF-BC03-0F7CEB867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941" name="Rectangle 501">
              <a:extLst>
                <a:ext uri="{FF2B5EF4-FFF2-40B4-BE49-F238E27FC236}">
                  <a16:creationId xmlns:a16="http://schemas.microsoft.com/office/drawing/2014/main" id="{596361BF-933B-498C-BB47-149AA1090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2" name="Line 502">
              <a:extLst>
                <a:ext uri="{FF2B5EF4-FFF2-40B4-BE49-F238E27FC236}">
                  <a16:creationId xmlns:a16="http://schemas.microsoft.com/office/drawing/2014/main" id="{5BEC2C50-6DAF-4B19-A263-3528A51391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43" name="Oval 503">
              <a:extLst>
                <a:ext uri="{FF2B5EF4-FFF2-40B4-BE49-F238E27FC236}">
                  <a16:creationId xmlns:a16="http://schemas.microsoft.com/office/drawing/2014/main" id="{0228714E-F696-40DE-AD39-C094C0049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4" name="Oval 504">
              <a:extLst>
                <a:ext uri="{FF2B5EF4-FFF2-40B4-BE49-F238E27FC236}">
                  <a16:creationId xmlns:a16="http://schemas.microsoft.com/office/drawing/2014/main" id="{15D627C8-3185-4CD5-B256-E0D3311E6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5" name="Oval 505">
              <a:extLst>
                <a:ext uri="{FF2B5EF4-FFF2-40B4-BE49-F238E27FC236}">
                  <a16:creationId xmlns:a16="http://schemas.microsoft.com/office/drawing/2014/main" id="{302DB604-0E4A-4AA2-9768-FCA99A8FE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6" name="Oval 506">
              <a:extLst>
                <a:ext uri="{FF2B5EF4-FFF2-40B4-BE49-F238E27FC236}">
                  <a16:creationId xmlns:a16="http://schemas.microsoft.com/office/drawing/2014/main" id="{B09D5A65-4496-47C0-BD47-32D20D748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7" name="AutoShape 507">
              <a:extLst>
                <a:ext uri="{FF2B5EF4-FFF2-40B4-BE49-F238E27FC236}">
                  <a16:creationId xmlns:a16="http://schemas.microsoft.com/office/drawing/2014/main" id="{D3FA2515-30A3-43DD-814E-0CA8BDFD7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8" name="AutoShape 508">
              <a:extLst>
                <a:ext uri="{FF2B5EF4-FFF2-40B4-BE49-F238E27FC236}">
                  <a16:creationId xmlns:a16="http://schemas.microsoft.com/office/drawing/2014/main" id="{AB03941E-5B8A-48D4-B9BC-E684E84A3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49" name="Group 509">
            <a:extLst>
              <a:ext uri="{FF2B5EF4-FFF2-40B4-BE49-F238E27FC236}">
                <a16:creationId xmlns:a16="http://schemas.microsoft.com/office/drawing/2014/main" id="{12D7E984-AFB7-4C11-8764-DB078C30C20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516563"/>
            <a:ext cx="1584325" cy="815975"/>
            <a:chOff x="353" y="1570"/>
            <a:chExt cx="1497" cy="771"/>
          </a:xfrm>
        </p:grpSpPr>
        <p:sp>
          <p:nvSpPr>
            <p:cNvPr id="61950" name="AutoShape 510">
              <a:extLst>
                <a:ext uri="{FF2B5EF4-FFF2-40B4-BE49-F238E27FC236}">
                  <a16:creationId xmlns:a16="http://schemas.microsoft.com/office/drawing/2014/main" id="{5C76368D-C0FE-4C5B-BE80-924D74F7A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1" name="Rectangle 511">
              <a:extLst>
                <a:ext uri="{FF2B5EF4-FFF2-40B4-BE49-F238E27FC236}">
                  <a16:creationId xmlns:a16="http://schemas.microsoft.com/office/drawing/2014/main" id="{A3EF59B6-3ABB-45C1-8657-D2420B0B15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2" name="Rectangle 512">
              <a:extLst>
                <a:ext uri="{FF2B5EF4-FFF2-40B4-BE49-F238E27FC236}">
                  <a16:creationId xmlns:a16="http://schemas.microsoft.com/office/drawing/2014/main" id="{BACD86C4-B199-4A5F-AB58-56451042C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3" name="WordArt 513">
              <a:extLst>
                <a:ext uri="{FF2B5EF4-FFF2-40B4-BE49-F238E27FC236}">
                  <a16:creationId xmlns:a16="http://schemas.microsoft.com/office/drawing/2014/main" id="{FD947ABD-3F35-490E-AB80-FA2D9AC2CD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954" name="Freeform 514">
              <a:extLst>
                <a:ext uri="{FF2B5EF4-FFF2-40B4-BE49-F238E27FC236}">
                  <a16:creationId xmlns:a16="http://schemas.microsoft.com/office/drawing/2014/main" id="{8E9802F2-00A4-4C43-A709-7E751A043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55" name="Rectangle 515">
              <a:extLst>
                <a:ext uri="{FF2B5EF4-FFF2-40B4-BE49-F238E27FC236}">
                  <a16:creationId xmlns:a16="http://schemas.microsoft.com/office/drawing/2014/main" id="{2D9B623F-E3E7-44D5-A163-8225D5618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6" name="Rectangle 516">
              <a:extLst>
                <a:ext uri="{FF2B5EF4-FFF2-40B4-BE49-F238E27FC236}">
                  <a16:creationId xmlns:a16="http://schemas.microsoft.com/office/drawing/2014/main" id="{5998B68B-E149-472D-98C7-6FDF7E1D7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7" name="Rectangle 517">
              <a:extLst>
                <a:ext uri="{FF2B5EF4-FFF2-40B4-BE49-F238E27FC236}">
                  <a16:creationId xmlns:a16="http://schemas.microsoft.com/office/drawing/2014/main" id="{05CF7482-18ED-443F-8759-76C953840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8" name="Freeform 518">
              <a:extLst>
                <a:ext uri="{FF2B5EF4-FFF2-40B4-BE49-F238E27FC236}">
                  <a16:creationId xmlns:a16="http://schemas.microsoft.com/office/drawing/2014/main" id="{FF6E6CF3-9719-4F73-8A42-2CFFD32F5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59" name="Freeform 519">
              <a:extLst>
                <a:ext uri="{FF2B5EF4-FFF2-40B4-BE49-F238E27FC236}">
                  <a16:creationId xmlns:a16="http://schemas.microsoft.com/office/drawing/2014/main" id="{8EA35A0F-6EC8-4D09-9332-F71A9025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60" name="Freeform 520">
              <a:extLst>
                <a:ext uri="{FF2B5EF4-FFF2-40B4-BE49-F238E27FC236}">
                  <a16:creationId xmlns:a16="http://schemas.microsoft.com/office/drawing/2014/main" id="{9DB6A96F-DCF6-4BFB-B91C-A6870D3DB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61" name="Freeform 521">
              <a:extLst>
                <a:ext uri="{FF2B5EF4-FFF2-40B4-BE49-F238E27FC236}">
                  <a16:creationId xmlns:a16="http://schemas.microsoft.com/office/drawing/2014/main" id="{1C2C43E0-F69D-4617-A5AD-2ACE36C63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62" name="Rectangle 522">
              <a:extLst>
                <a:ext uri="{FF2B5EF4-FFF2-40B4-BE49-F238E27FC236}">
                  <a16:creationId xmlns:a16="http://schemas.microsoft.com/office/drawing/2014/main" id="{0D83FDCD-8C74-456E-917E-26E3A6E86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963" name="Group 523">
              <a:extLst>
                <a:ext uri="{FF2B5EF4-FFF2-40B4-BE49-F238E27FC236}">
                  <a16:creationId xmlns:a16="http://schemas.microsoft.com/office/drawing/2014/main" id="{2755A618-EF2E-4E95-92C7-0B8368B89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1964" name="Rectangle 524">
                <a:extLst>
                  <a:ext uri="{FF2B5EF4-FFF2-40B4-BE49-F238E27FC236}">
                    <a16:creationId xmlns:a16="http://schemas.microsoft.com/office/drawing/2014/main" id="{17CD161D-CEFD-4055-92F4-282A146D7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5" name="Rectangle 525">
                <a:extLst>
                  <a:ext uri="{FF2B5EF4-FFF2-40B4-BE49-F238E27FC236}">
                    <a16:creationId xmlns:a16="http://schemas.microsoft.com/office/drawing/2014/main" id="{F5CE4446-6228-4B83-900F-BBEA7492F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6" name="Rectangle 526">
                <a:extLst>
                  <a:ext uri="{FF2B5EF4-FFF2-40B4-BE49-F238E27FC236}">
                    <a16:creationId xmlns:a16="http://schemas.microsoft.com/office/drawing/2014/main" id="{547BBD85-6D28-4723-AF00-65A783458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7" name="Rectangle 527">
                <a:extLst>
                  <a:ext uri="{FF2B5EF4-FFF2-40B4-BE49-F238E27FC236}">
                    <a16:creationId xmlns:a16="http://schemas.microsoft.com/office/drawing/2014/main" id="{61018E9D-A75A-4A11-8190-A4B2297D6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8" name="Rectangle 528">
                <a:extLst>
                  <a:ext uri="{FF2B5EF4-FFF2-40B4-BE49-F238E27FC236}">
                    <a16:creationId xmlns:a16="http://schemas.microsoft.com/office/drawing/2014/main" id="{E6F2B4A4-8FE8-41DF-B22C-B7B627039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9" name="Rectangle 529">
                <a:extLst>
                  <a:ext uri="{FF2B5EF4-FFF2-40B4-BE49-F238E27FC236}">
                    <a16:creationId xmlns:a16="http://schemas.microsoft.com/office/drawing/2014/main" id="{8234FF65-63C2-4B9C-B054-24EA9917C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0" name="Rectangle 530">
                <a:extLst>
                  <a:ext uri="{FF2B5EF4-FFF2-40B4-BE49-F238E27FC236}">
                    <a16:creationId xmlns:a16="http://schemas.microsoft.com/office/drawing/2014/main" id="{815E3D66-F591-4A0B-938C-AE37AC0D6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1" name="Rectangle 531">
                <a:extLst>
                  <a:ext uri="{FF2B5EF4-FFF2-40B4-BE49-F238E27FC236}">
                    <a16:creationId xmlns:a16="http://schemas.microsoft.com/office/drawing/2014/main" id="{297BC6FB-9D0A-46D2-8B9A-EC6AE634D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2" name="Rectangle 532">
                <a:extLst>
                  <a:ext uri="{FF2B5EF4-FFF2-40B4-BE49-F238E27FC236}">
                    <a16:creationId xmlns:a16="http://schemas.microsoft.com/office/drawing/2014/main" id="{2E5EEF14-3B31-4862-A3B9-2B84B0D0C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3" name="Rectangle 533">
                <a:extLst>
                  <a:ext uri="{FF2B5EF4-FFF2-40B4-BE49-F238E27FC236}">
                    <a16:creationId xmlns:a16="http://schemas.microsoft.com/office/drawing/2014/main" id="{475BB1C6-75C9-444C-9885-606CC43E2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4" name="Rectangle 534">
                <a:extLst>
                  <a:ext uri="{FF2B5EF4-FFF2-40B4-BE49-F238E27FC236}">
                    <a16:creationId xmlns:a16="http://schemas.microsoft.com/office/drawing/2014/main" id="{0A572318-EBEF-4FC0-832C-F9923FAA9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5" name="Rectangle 535">
                <a:extLst>
                  <a:ext uri="{FF2B5EF4-FFF2-40B4-BE49-F238E27FC236}">
                    <a16:creationId xmlns:a16="http://schemas.microsoft.com/office/drawing/2014/main" id="{9FCF2B17-5935-4ADC-916A-6312B0A54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6" name="Rectangle 536">
                <a:extLst>
                  <a:ext uri="{FF2B5EF4-FFF2-40B4-BE49-F238E27FC236}">
                    <a16:creationId xmlns:a16="http://schemas.microsoft.com/office/drawing/2014/main" id="{9510E734-C17D-4769-B069-BCAD2D858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7" name="Rectangle 537">
                <a:extLst>
                  <a:ext uri="{FF2B5EF4-FFF2-40B4-BE49-F238E27FC236}">
                    <a16:creationId xmlns:a16="http://schemas.microsoft.com/office/drawing/2014/main" id="{2AAF0B71-02BC-4C20-84C2-1889832FB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8" name="Rectangle 538">
                <a:extLst>
                  <a:ext uri="{FF2B5EF4-FFF2-40B4-BE49-F238E27FC236}">
                    <a16:creationId xmlns:a16="http://schemas.microsoft.com/office/drawing/2014/main" id="{25474D81-B73C-48EE-A5F4-E226C46EB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79" name="Rectangle 539">
                <a:extLst>
                  <a:ext uri="{FF2B5EF4-FFF2-40B4-BE49-F238E27FC236}">
                    <a16:creationId xmlns:a16="http://schemas.microsoft.com/office/drawing/2014/main" id="{D7EC556A-A0D3-4A8C-AF3F-98DAB0F00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0" name="Rectangle 540">
                <a:extLst>
                  <a:ext uri="{FF2B5EF4-FFF2-40B4-BE49-F238E27FC236}">
                    <a16:creationId xmlns:a16="http://schemas.microsoft.com/office/drawing/2014/main" id="{F1B84086-08A7-463B-8BFC-A9E9A3842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1" name="Rectangle 541">
                <a:extLst>
                  <a:ext uri="{FF2B5EF4-FFF2-40B4-BE49-F238E27FC236}">
                    <a16:creationId xmlns:a16="http://schemas.microsoft.com/office/drawing/2014/main" id="{FC843A8D-1E48-4D19-B421-E39729107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2" name="Rectangle 542">
                <a:extLst>
                  <a:ext uri="{FF2B5EF4-FFF2-40B4-BE49-F238E27FC236}">
                    <a16:creationId xmlns:a16="http://schemas.microsoft.com/office/drawing/2014/main" id="{DE528B1D-8EC2-445C-BA24-015644805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3" name="Rectangle 543">
                <a:extLst>
                  <a:ext uri="{FF2B5EF4-FFF2-40B4-BE49-F238E27FC236}">
                    <a16:creationId xmlns:a16="http://schemas.microsoft.com/office/drawing/2014/main" id="{6CD423D9-AE9C-4207-B53B-F96734953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4" name="Rectangle 544">
                <a:extLst>
                  <a:ext uri="{FF2B5EF4-FFF2-40B4-BE49-F238E27FC236}">
                    <a16:creationId xmlns:a16="http://schemas.microsoft.com/office/drawing/2014/main" id="{652F88C3-39B3-49C2-8BF2-C3F54E060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985" name="Rectangle 545">
              <a:extLst>
                <a:ext uri="{FF2B5EF4-FFF2-40B4-BE49-F238E27FC236}">
                  <a16:creationId xmlns:a16="http://schemas.microsoft.com/office/drawing/2014/main" id="{F71322C8-3DA5-4D38-8B36-F792A57EA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6" name="Line 546">
              <a:extLst>
                <a:ext uri="{FF2B5EF4-FFF2-40B4-BE49-F238E27FC236}">
                  <a16:creationId xmlns:a16="http://schemas.microsoft.com/office/drawing/2014/main" id="{358BD730-1AA0-4904-992C-4E942FF058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87" name="Oval 547">
              <a:extLst>
                <a:ext uri="{FF2B5EF4-FFF2-40B4-BE49-F238E27FC236}">
                  <a16:creationId xmlns:a16="http://schemas.microsoft.com/office/drawing/2014/main" id="{8EFDB576-24B2-449B-B0E3-D6673AD17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8" name="Oval 548">
              <a:extLst>
                <a:ext uri="{FF2B5EF4-FFF2-40B4-BE49-F238E27FC236}">
                  <a16:creationId xmlns:a16="http://schemas.microsoft.com/office/drawing/2014/main" id="{D809BFBA-CD3C-44E6-870F-21A9002DA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9" name="Oval 549">
              <a:extLst>
                <a:ext uri="{FF2B5EF4-FFF2-40B4-BE49-F238E27FC236}">
                  <a16:creationId xmlns:a16="http://schemas.microsoft.com/office/drawing/2014/main" id="{418DFEE8-C52B-452F-A7A3-951142D66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0" name="Oval 550">
              <a:extLst>
                <a:ext uri="{FF2B5EF4-FFF2-40B4-BE49-F238E27FC236}">
                  <a16:creationId xmlns:a16="http://schemas.microsoft.com/office/drawing/2014/main" id="{9A1A4620-F88F-437E-880A-9E0A2442E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1" name="AutoShape 551">
              <a:extLst>
                <a:ext uri="{FF2B5EF4-FFF2-40B4-BE49-F238E27FC236}">
                  <a16:creationId xmlns:a16="http://schemas.microsoft.com/office/drawing/2014/main" id="{7EA0F7CB-F700-432A-A0F0-0DD1A622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2" name="AutoShape 552">
              <a:extLst>
                <a:ext uri="{FF2B5EF4-FFF2-40B4-BE49-F238E27FC236}">
                  <a16:creationId xmlns:a16="http://schemas.microsoft.com/office/drawing/2014/main" id="{48EF80FB-E207-4C3F-936D-ED0196EC3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93" name="Group 553">
            <a:extLst>
              <a:ext uri="{FF2B5EF4-FFF2-40B4-BE49-F238E27FC236}">
                <a16:creationId xmlns:a16="http://schemas.microsoft.com/office/drawing/2014/main" id="{79D1285D-D70A-4BF0-9C35-BF93FA99752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836613"/>
            <a:ext cx="1584325" cy="719137"/>
            <a:chOff x="852" y="664"/>
            <a:chExt cx="1497" cy="680"/>
          </a:xfrm>
        </p:grpSpPr>
        <p:sp>
          <p:nvSpPr>
            <p:cNvPr id="61994" name="Freeform 554">
              <a:extLst>
                <a:ext uri="{FF2B5EF4-FFF2-40B4-BE49-F238E27FC236}">
                  <a16:creationId xmlns:a16="http://schemas.microsoft.com/office/drawing/2014/main" id="{6EF2E267-86FC-4DD4-84E1-5C61BE2C9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95" name="Rectangle 555">
              <a:extLst>
                <a:ext uri="{FF2B5EF4-FFF2-40B4-BE49-F238E27FC236}">
                  <a16:creationId xmlns:a16="http://schemas.microsoft.com/office/drawing/2014/main" id="{3BD2F393-B60A-466A-B92F-AFB478D9D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6" name="Rectangle 556">
              <a:extLst>
                <a:ext uri="{FF2B5EF4-FFF2-40B4-BE49-F238E27FC236}">
                  <a16:creationId xmlns:a16="http://schemas.microsoft.com/office/drawing/2014/main" id="{C78BA557-35ED-4CCE-B81B-1C5552D19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7" name="Rectangle 557">
              <a:extLst>
                <a:ext uri="{FF2B5EF4-FFF2-40B4-BE49-F238E27FC236}">
                  <a16:creationId xmlns:a16="http://schemas.microsoft.com/office/drawing/2014/main" id="{0A24A19F-4548-4721-A03E-CA137946C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8" name="Freeform 558">
              <a:extLst>
                <a:ext uri="{FF2B5EF4-FFF2-40B4-BE49-F238E27FC236}">
                  <a16:creationId xmlns:a16="http://schemas.microsoft.com/office/drawing/2014/main" id="{B35861FF-50C6-4E80-84F3-7E5D86B96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99" name="Freeform 559">
              <a:extLst>
                <a:ext uri="{FF2B5EF4-FFF2-40B4-BE49-F238E27FC236}">
                  <a16:creationId xmlns:a16="http://schemas.microsoft.com/office/drawing/2014/main" id="{95A6F622-9384-4FE3-AC74-5CCB101CC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0" name="Freeform 560">
              <a:extLst>
                <a:ext uri="{FF2B5EF4-FFF2-40B4-BE49-F238E27FC236}">
                  <a16:creationId xmlns:a16="http://schemas.microsoft.com/office/drawing/2014/main" id="{96169854-946E-41C9-AFC2-7E33855D2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1" name="Freeform 561">
              <a:extLst>
                <a:ext uri="{FF2B5EF4-FFF2-40B4-BE49-F238E27FC236}">
                  <a16:creationId xmlns:a16="http://schemas.microsoft.com/office/drawing/2014/main" id="{DA0CF0E5-573B-4542-927E-6067459A9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2" name="Rectangle 562">
              <a:extLst>
                <a:ext uri="{FF2B5EF4-FFF2-40B4-BE49-F238E27FC236}">
                  <a16:creationId xmlns:a16="http://schemas.microsoft.com/office/drawing/2014/main" id="{D4E01C7B-09DA-4627-9F4E-814A89391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3" name="Rectangle 563">
              <a:extLst>
                <a:ext uri="{FF2B5EF4-FFF2-40B4-BE49-F238E27FC236}">
                  <a16:creationId xmlns:a16="http://schemas.microsoft.com/office/drawing/2014/main" id="{9D9C9C4B-1866-4BEB-9086-24B8F7C4F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4" name="Line 564">
              <a:extLst>
                <a:ext uri="{FF2B5EF4-FFF2-40B4-BE49-F238E27FC236}">
                  <a16:creationId xmlns:a16="http://schemas.microsoft.com/office/drawing/2014/main" id="{C0F3EA2F-793A-44F6-9B28-3646224F7C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5" name="Oval 565">
              <a:extLst>
                <a:ext uri="{FF2B5EF4-FFF2-40B4-BE49-F238E27FC236}">
                  <a16:creationId xmlns:a16="http://schemas.microsoft.com/office/drawing/2014/main" id="{12852BFA-2B49-460D-B69A-9A90F6CA3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6" name="Oval 566">
              <a:extLst>
                <a:ext uri="{FF2B5EF4-FFF2-40B4-BE49-F238E27FC236}">
                  <a16:creationId xmlns:a16="http://schemas.microsoft.com/office/drawing/2014/main" id="{79F6EE10-79D5-4C4B-98F5-273A3B390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7" name="Oval 567">
              <a:extLst>
                <a:ext uri="{FF2B5EF4-FFF2-40B4-BE49-F238E27FC236}">
                  <a16:creationId xmlns:a16="http://schemas.microsoft.com/office/drawing/2014/main" id="{6C3C5C98-92CF-4E2E-A807-651009E27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8" name="Oval 568">
              <a:extLst>
                <a:ext uri="{FF2B5EF4-FFF2-40B4-BE49-F238E27FC236}">
                  <a16:creationId xmlns:a16="http://schemas.microsoft.com/office/drawing/2014/main" id="{7411A0C4-42F4-4E28-ABD5-69B71A227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9" name="AutoShape 569">
              <a:extLst>
                <a:ext uri="{FF2B5EF4-FFF2-40B4-BE49-F238E27FC236}">
                  <a16:creationId xmlns:a16="http://schemas.microsoft.com/office/drawing/2014/main" id="{8E35739F-8022-4EBF-9FF1-9D7EF8A38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0" name="AutoShape 570">
              <a:extLst>
                <a:ext uri="{FF2B5EF4-FFF2-40B4-BE49-F238E27FC236}">
                  <a16:creationId xmlns:a16="http://schemas.microsoft.com/office/drawing/2014/main" id="{D7FBB1AF-5B09-4548-AFF7-71104A10C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1" name="Rectangle 571">
              <a:extLst>
                <a:ext uri="{FF2B5EF4-FFF2-40B4-BE49-F238E27FC236}">
                  <a16:creationId xmlns:a16="http://schemas.microsoft.com/office/drawing/2014/main" id="{20805440-3E2D-49C8-9C50-1BAA94F8F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12" name="Group 572">
            <a:extLst>
              <a:ext uri="{FF2B5EF4-FFF2-40B4-BE49-F238E27FC236}">
                <a16:creationId xmlns:a16="http://schemas.microsoft.com/office/drawing/2014/main" id="{CF563417-61BD-4457-A494-422087C2A4C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836613"/>
            <a:ext cx="1584325" cy="719137"/>
            <a:chOff x="852" y="664"/>
            <a:chExt cx="1497" cy="680"/>
          </a:xfrm>
        </p:grpSpPr>
        <p:sp>
          <p:nvSpPr>
            <p:cNvPr id="62013" name="Freeform 573">
              <a:extLst>
                <a:ext uri="{FF2B5EF4-FFF2-40B4-BE49-F238E27FC236}">
                  <a16:creationId xmlns:a16="http://schemas.microsoft.com/office/drawing/2014/main" id="{2C982C09-0681-418D-BC79-7AC7E2014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14" name="Rectangle 574">
              <a:extLst>
                <a:ext uri="{FF2B5EF4-FFF2-40B4-BE49-F238E27FC236}">
                  <a16:creationId xmlns:a16="http://schemas.microsoft.com/office/drawing/2014/main" id="{5B06E3F3-FCD6-4464-A15F-67DB20C4C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5" name="Rectangle 575">
              <a:extLst>
                <a:ext uri="{FF2B5EF4-FFF2-40B4-BE49-F238E27FC236}">
                  <a16:creationId xmlns:a16="http://schemas.microsoft.com/office/drawing/2014/main" id="{B88F3013-724F-4698-A2F8-8BA8E7565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6" name="Rectangle 576">
              <a:extLst>
                <a:ext uri="{FF2B5EF4-FFF2-40B4-BE49-F238E27FC236}">
                  <a16:creationId xmlns:a16="http://schemas.microsoft.com/office/drawing/2014/main" id="{49FBEEC7-FEE6-4800-BF0B-2C5A9DDF9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7" name="Freeform 577">
              <a:extLst>
                <a:ext uri="{FF2B5EF4-FFF2-40B4-BE49-F238E27FC236}">
                  <a16:creationId xmlns:a16="http://schemas.microsoft.com/office/drawing/2014/main" id="{6A466647-195E-4228-B0A8-55FC092EE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18" name="Freeform 578">
              <a:extLst>
                <a:ext uri="{FF2B5EF4-FFF2-40B4-BE49-F238E27FC236}">
                  <a16:creationId xmlns:a16="http://schemas.microsoft.com/office/drawing/2014/main" id="{F9473B83-7249-4DFD-B441-CD49B2809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19" name="Freeform 579">
              <a:extLst>
                <a:ext uri="{FF2B5EF4-FFF2-40B4-BE49-F238E27FC236}">
                  <a16:creationId xmlns:a16="http://schemas.microsoft.com/office/drawing/2014/main" id="{E4ABBE49-7D52-4814-8847-F2AD4AD92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20" name="Freeform 580">
              <a:extLst>
                <a:ext uri="{FF2B5EF4-FFF2-40B4-BE49-F238E27FC236}">
                  <a16:creationId xmlns:a16="http://schemas.microsoft.com/office/drawing/2014/main" id="{A36F1982-5D98-41B9-B251-2C4705339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21" name="Rectangle 581">
              <a:extLst>
                <a:ext uri="{FF2B5EF4-FFF2-40B4-BE49-F238E27FC236}">
                  <a16:creationId xmlns:a16="http://schemas.microsoft.com/office/drawing/2014/main" id="{A84FB3EC-FAA0-4FB2-9E6D-EA2D425F0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2" name="Rectangle 582">
              <a:extLst>
                <a:ext uri="{FF2B5EF4-FFF2-40B4-BE49-F238E27FC236}">
                  <a16:creationId xmlns:a16="http://schemas.microsoft.com/office/drawing/2014/main" id="{F52E643D-D022-466A-AB67-E499EFA6F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3" name="Line 583">
              <a:extLst>
                <a:ext uri="{FF2B5EF4-FFF2-40B4-BE49-F238E27FC236}">
                  <a16:creationId xmlns:a16="http://schemas.microsoft.com/office/drawing/2014/main" id="{92511B59-AC2F-49F0-8522-5F71C67AD8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24" name="Oval 584">
              <a:extLst>
                <a:ext uri="{FF2B5EF4-FFF2-40B4-BE49-F238E27FC236}">
                  <a16:creationId xmlns:a16="http://schemas.microsoft.com/office/drawing/2014/main" id="{7377C816-0BA4-47C0-9051-EBA12FE95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5" name="Oval 585">
              <a:extLst>
                <a:ext uri="{FF2B5EF4-FFF2-40B4-BE49-F238E27FC236}">
                  <a16:creationId xmlns:a16="http://schemas.microsoft.com/office/drawing/2014/main" id="{72421FE1-6BE1-43B0-8688-264F5A518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6" name="Oval 586">
              <a:extLst>
                <a:ext uri="{FF2B5EF4-FFF2-40B4-BE49-F238E27FC236}">
                  <a16:creationId xmlns:a16="http://schemas.microsoft.com/office/drawing/2014/main" id="{8CBB516C-E3DF-4BED-893D-198083F01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Oval 587">
              <a:extLst>
                <a:ext uri="{FF2B5EF4-FFF2-40B4-BE49-F238E27FC236}">
                  <a16:creationId xmlns:a16="http://schemas.microsoft.com/office/drawing/2014/main" id="{6B4E11A2-E92D-4D93-8E36-443961167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8" name="AutoShape 588">
              <a:extLst>
                <a:ext uri="{FF2B5EF4-FFF2-40B4-BE49-F238E27FC236}">
                  <a16:creationId xmlns:a16="http://schemas.microsoft.com/office/drawing/2014/main" id="{CE54874D-6F5D-44A3-B62D-6C8E2C146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9" name="AutoShape 589">
              <a:extLst>
                <a:ext uri="{FF2B5EF4-FFF2-40B4-BE49-F238E27FC236}">
                  <a16:creationId xmlns:a16="http://schemas.microsoft.com/office/drawing/2014/main" id="{9D94578F-AD6E-405E-ADB5-4FEF4A449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0" name="Rectangle 590">
              <a:extLst>
                <a:ext uri="{FF2B5EF4-FFF2-40B4-BE49-F238E27FC236}">
                  <a16:creationId xmlns:a16="http://schemas.microsoft.com/office/drawing/2014/main" id="{51EFA79D-DD1A-44DE-9D68-00327D8A0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31" name="Group 591">
            <a:extLst>
              <a:ext uri="{FF2B5EF4-FFF2-40B4-BE49-F238E27FC236}">
                <a16:creationId xmlns:a16="http://schemas.microsoft.com/office/drawing/2014/main" id="{D3460B8D-311C-44BC-A30E-AA08A7F5752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836613"/>
            <a:ext cx="1584325" cy="719137"/>
            <a:chOff x="852" y="664"/>
            <a:chExt cx="1497" cy="680"/>
          </a:xfrm>
        </p:grpSpPr>
        <p:sp>
          <p:nvSpPr>
            <p:cNvPr id="62032" name="Freeform 592">
              <a:extLst>
                <a:ext uri="{FF2B5EF4-FFF2-40B4-BE49-F238E27FC236}">
                  <a16:creationId xmlns:a16="http://schemas.microsoft.com/office/drawing/2014/main" id="{B35AB766-E78C-4464-8C8F-5778096D4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0000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33" name="Rectangle 593">
              <a:extLst>
                <a:ext uri="{FF2B5EF4-FFF2-40B4-BE49-F238E27FC236}">
                  <a16:creationId xmlns:a16="http://schemas.microsoft.com/office/drawing/2014/main" id="{1DA22765-1350-44EF-9D28-D2F5AEAF3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Rectangle 594">
              <a:extLst>
                <a:ext uri="{FF2B5EF4-FFF2-40B4-BE49-F238E27FC236}">
                  <a16:creationId xmlns:a16="http://schemas.microsoft.com/office/drawing/2014/main" id="{4626B65E-D15B-48E1-BE00-6747BC9B8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Rectangle 595">
              <a:extLst>
                <a:ext uri="{FF2B5EF4-FFF2-40B4-BE49-F238E27FC236}">
                  <a16:creationId xmlns:a16="http://schemas.microsoft.com/office/drawing/2014/main" id="{B9FCA16E-6A94-4926-9802-5B1A67ED0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Freeform 596">
              <a:extLst>
                <a:ext uri="{FF2B5EF4-FFF2-40B4-BE49-F238E27FC236}">
                  <a16:creationId xmlns:a16="http://schemas.microsoft.com/office/drawing/2014/main" id="{8931F221-B15C-4804-B734-B9C01A756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37" name="Freeform 597">
              <a:extLst>
                <a:ext uri="{FF2B5EF4-FFF2-40B4-BE49-F238E27FC236}">
                  <a16:creationId xmlns:a16="http://schemas.microsoft.com/office/drawing/2014/main" id="{50660EF8-BE7C-48F7-B9F3-341D44FEE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38" name="Freeform 598">
              <a:extLst>
                <a:ext uri="{FF2B5EF4-FFF2-40B4-BE49-F238E27FC236}">
                  <a16:creationId xmlns:a16="http://schemas.microsoft.com/office/drawing/2014/main" id="{93C66852-D3B3-4160-80E3-57C6E7E5F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39" name="Freeform 599">
              <a:extLst>
                <a:ext uri="{FF2B5EF4-FFF2-40B4-BE49-F238E27FC236}">
                  <a16:creationId xmlns:a16="http://schemas.microsoft.com/office/drawing/2014/main" id="{4D1ED827-E9C2-4215-A783-B464F6B6A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40" name="Rectangle 600">
              <a:extLst>
                <a:ext uri="{FF2B5EF4-FFF2-40B4-BE49-F238E27FC236}">
                  <a16:creationId xmlns:a16="http://schemas.microsoft.com/office/drawing/2014/main" id="{BF16AD2D-BDEF-4338-8E24-ED3212134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Rectangle 601">
              <a:extLst>
                <a:ext uri="{FF2B5EF4-FFF2-40B4-BE49-F238E27FC236}">
                  <a16:creationId xmlns:a16="http://schemas.microsoft.com/office/drawing/2014/main" id="{5C3E7E9E-EF10-4E59-9AB7-0DF753BD0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2" name="Line 602">
              <a:extLst>
                <a:ext uri="{FF2B5EF4-FFF2-40B4-BE49-F238E27FC236}">
                  <a16:creationId xmlns:a16="http://schemas.microsoft.com/office/drawing/2014/main" id="{F6F3442C-87FB-4B18-B687-75F4ED56E2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43" name="Oval 603">
              <a:extLst>
                <a:ext uri="{FF2B5EF4-FFF2-40B4-BE49-F238E27FC236}">
                  <a16:creationId xmlns:a16="http://schemas.microsoft.com/office/drawing/2014/main" id="{BF186B66-5ACE-4C80-B04C-BD648868F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Oval 604">
              <a:extLst>
                <a:ext uri="{FF2B5EF4-FFF2-40B4-BE49-F238E27FC236}">
                  <a16:creationId xmlns:a16="http://schemas.microsoft.com/office/drawing/2014/main" id="{E5C45B2A-12A5-4EF9-97E5-E9DBC07BD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Oval 605">
              <a:extLst>
                <a:ext uri="{FF2B5EF4-FFF2-40B4-BE49-F238E27FC236}">
                  <a16:creationId xmlns:a16="http://schemas.microsoft.com/office/drawing/2014/main" id="{C5580C17-B82D-436C-9D02-6BA1819F8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6" name="Oval 606">
              <a:extLst>
                <a:ext uri="{FF2B5EF4-FFF2-40B4-BE49-F238E27FC236}">
                  <a16:creationId xmlns:a16="http://schemas.microsoft.com/office/drawing/2014/main" id="{A0254107-899B-40FB-8522-308EA6EE8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7" name="AutoShape 607">
              <a:extLst>
                <a:ext uri="{FF2B5EF4-FFF2-40B4-BE49-F238E27FC236}">
                  <a16:creationId xmlns:a16="http://schemas.microsoft.com/office/drawing/2014/main" id="{A260ECB4-3CB1-4E75-9D8C-924950C66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8" name="AutoShape 608">
              <a:extLst>
                <a:ext uri="{FF2B5EF4-FFF2-40B4-BE49-F238E27FC236}">
                  <a16:creationId xmlns:a16="http://schemas.microsoft.com/office/drawing/2014/main" id="{2A4B28D0-4069-4311-A41D-8E85744AC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9" name="Rectangle 609">
              <a:extLst>
                <a:ext uri="{FF2B5EF4-FFF2-40B4-BE49-F238E27FC236}">
                  <a16:creationId xmlns:a16="http://schemas.microsoft.com/office/drawing/2014/main" id="{E612E79C-1DB6-4E63-9984-5DB1A2329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50" name="Group 610">
            <a:extLst>
              <a:ext uri="{FF2B5EF4-FFF2-40B4-BE49-F238E27FC236}">
                <a16:creationId xmlns:a16="http://schemas.microsoft.com/office/drawing/2014/main" id="{0DDEABBB-7578-4BED-A0E8-7BDD323D418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836613"/>
            <a:ext cx="1584325" cy="719137"/>
            <a:chOff x="852" y="664"/>
            <a:chExt cx="1497" cy="680"/>
          </a:xfrm>
        </p:grpSpPr>
        <p:sp>
          <p:nvSpPr>
            <p:cNvPr id="62051" name="Freeform 611">
              <a:extLst>
                <a:ext uri="{FF2B5EF4-FFF2-40B4-BE49-F238E27FC236}">
                  <a16:creationId xmlns:a16="http://schemas.microsoft.com/office/drawing/2014/main" id="{C6E324B8-1E01-4A31-A0A3-F2BC0CA30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2" name="Rectangle 612">
              <a:extLst>
                <a:ext uri="{FF2B5EF4-FFF2-40B4-BE49-F238E27FC236}">
                  <a16:creationId xmlns:a16="http://schemas.microsoft.com/office/drawing/2014/main" id="{DBEDE5C6-19DF-44FA-9D76-8BC7E6BB4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3" name="Rectangle 613">
              <a:extLst>
                <a:ext uri="{FF2B5EF4-FFF2-40B4-BE49-F238E27FC236}">
                  <a16:creationId xmlns:a16="http://schemas.microsoft.com/office/drawing/2014/main" id="{F9984000-23FA-4C0F-9F74-113D9FE54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4" name="Rectangle 614">
              <a:extLst>
                <a:ext uri="{FF2B5EF4-FFF2-40B4-BE49-F238E27FC236}">
                  <a16:creationId xmlns:a16="http://schemas.microsoft.com/office/drawing/2014/main" id="{D3427021-23A1-444A-93E2-D6C8349EA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5" name="Freeform 615">
              <a:extLst>
                <a:ext uri="{FF2B5EF4-FFF2-40B4-BE49-F238E27FC236}">
                  <a16:creationId xmlns:a16="http://schemas.microsoft.com/office/drawing/2014/main" id="{C4B1430E-4E14-4BCD-BD6A-47BC33287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6" name="Freeform 616">
              <a:extLst>
                <a:ext uri="{FF2B5EF4-FFF2-40B4-BE49-F238E27FC236}">
                  <a16:creationId xmlns:a16="http://schemas.microsoft.com/office/drawing/2014/main" id="{D19A25BC-BA06-40AF-8C28-4F6089230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7" name="Freeform 617">
              <a:extLst>
                <a:ext uri="{FF2B5EF4-FFF2-40B4-BE49-F238E27FC236}">
                  <a16:creationId xmlns:a16="http://schemas.microsoft.com/office/drawing/2014/main" id="{02EBCB28-DA6B-49B7-BEA3-18005FA0D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8" name="Freeform 618">
              <a:extLst>
                <a:ext uri="{FF2B5EF4-FFF2-40B4-BE49-F238E27FC236}">
                  <a16:creationId xmlns:a16="http://schemas.microsoft.com/office/drawing/2014/main" id="{ABDF4CA6-3810-4A74-B9BF-479F2155D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9" name="Rectangle 619">
              <a:extLst>
                <a:ext uri="{FF2B5EF4-FFF2-40B4-BE49-F238E27FC236}">
                  <a16:creationId xmlns:a16="http://schemas.microsoft.com/office/drawing/2014/main" id="{9E596B8F-76A9-4D5F-ADEE-8AB970B57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0" name="Rectangle 620">
              <a:extLst>
                <a:ext uri="{FF2B5EF4-FFF2-40B4-BE49-F238E27FC236}">
                  <a16:creationId xmlns:a16="http://schemas.microsoft.com/office/drawing/2014/main" id="{4886F269-AC53-42A5-92E9-C181773A4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1" name="Line 621">
              <a:extLst>
                <a:ext uri="{FF2B5EF4-FFF2-40B4-BE49-F238E27FC236}">
                  <a16:creationId xmlns:a16="http://schemas.microsoft.com/office/drawing/2014/main" id="{56BC9387-86EC-49A2-AE9C-21EAE6E539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62" name="Oval 622">
              <a:extLst>
                <a:ext uri="{FF2B5EF4-FFF2-40B4-BE49-F238E27FC236}">
                  <a16:creationId xmlns:a16="http://schemas.microsoft.com/office/drawing/2014/main" id="{03047A5B-8D53-4207-B7AF-3D204DE3F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3" name="Oval 623">
              <a:extLst>
                <a:ext uri="{FF2B5EF4-FFF2-40B4-BE49-F238E27FC236}">
                  <a16:creationId xmlns:a16="http://schemas.microsoft.com/office/drawing/2014/main" id="{8B697662-9AF2-4A98-8FA1-A3B97A80D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4" name="Oval 624">
              <a:extLst>
                <a:ext uri="{FF2B5EF4-FFF2-40B4-BE49-F238E27FC236}">
                  <a16:creationId xmlns:a16="http://schemas.microsoft.com/office/drawing/2014/main" id="{F0906BA5-B76E-4C2A-BD24-A6493B4C1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5" name="Oval 625">
              <a:extLst>
                <a:ext uri="{FF2B5EF4-FFF2-40B4-BE49-F238E27FC236}">
                  <a16:creationId xmlns:a16="http://schemas.microsoft.com/office/drawing/2014/main" id="{0C89BF29-3433-48D5-8B79-3BC96FF54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6" name="AutoShape 626">
              <a:extLst>
                <a:ext uri="{FF2B5EF4-FFF2-40B4-BE49-F238E27FC236}">
                  <a16:creationId xmlns:a16="http://schemas.microsoft.com/office/drawing/2014/main" id="{5423D95C-3B15-4701-BB96-D2A8652B6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7" name="AutoShape 627">
              <a:extLst>
                <a:ext uri="{FF2B5EF4-FFF2-40B4-BE49-F238E27FC236}">
                  <a16:creationId xmlns:a16="http://schemas.microsoft.com/office/drawing/2014/main" id="{8C279733-5AD3-4BA6-AB0E-F92E2EDB6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8" name="Rectangle 628">
              <a:extLst>
                <a:ext uri="{FF2B5EF4-FFF2-40B4-BE49-F238E27FC236}">
                  <a16:creationId xmlns:a16="http://schemas.microsoft.com/office/drawing/2014/main" id="{C1F9DC87-97EF-4278-829A-B737A07E2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69" name="Group 629">
            <a:extLst>
              <a:ext uri="{FF2B5EF4-FFF2-40B4-BE49-F238E27FC236}">
                <a16:creationId xmlns:a16="http://schemas.microsoft.com/office/drawing/2014/main" id="{9D5E9AA5-803F-4E18-97FD-675EAE33656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836613"/>
            <a:ext cx="1584325" cy="719137"/>
            <a:chOff x="852" y="664"/>
            <a:chExt cx="1497" cy="680"/>
          </a:xfrm>
        </p:grpSpPr>
        <p:sp>
          <p:nvSpPr>
            <p:cNvPr id="62070" name="Freeform 630">
              <a:extLst>
                <a:ext uri="{FF2B5EF4-FFF2-40B4-BE49-F238E27FC236}">
                  <a16:creationId xmlns:a16="http://schemas.microsoft.com/office/drawing/2014/main" id="{773733AA-3EA8-4F9D-BB3A-04F86CD87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3399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1" name="Rectangle 631">
              <a:extLst>
                <a:ext uri="{FF2B5EF4-FFF2-40B4-BE49-F238E27FC236}">
                  <a16:creationId xmlns:a16="http://schemas.microsoft.com/office/drawing/2014/main" id="{0225E14C-35BE-4BF6-8F6D-4468CCEA4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2" name="Rectangle 632">
              <a:extLst>
                <a:ext uri="{FF2B5EF4-FFF2-40B4-BE49-F238E27FC236}">
                  <a16:creationId xmlns:a16="http://schemas.microsoft.com/office/drawing/2014/main" id="{F6EC2ED0-FB37-4DA9-86C3-3D8482081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3" name="Rectangle 633">
              <a:extLst>
                <a:ext uri="{FF2B5EF4-FFF2-40B4-BE49-F238E27FC236}">
                  <a16:creationId xmlns:a16="http://schemas.microsoft.com/office/drawing/2014/main" id="{DED6781B-DDC8-4505-B75D-5F63E9607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4" name="Freeform 634">
              <a:extLst>
                <a:ext uri="{FF2B5EF4-FFF2-40B4-BE49-F238E27FC236}">
                  <a16:creationId xmlns:a16="http://schemas.microsoft.com/office/drawing/2014/main" id="{2620DBF8-D147-4760-AD7F-66202EBB9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5" name="Freeform 635">
              <a:extLst>
                <a:ext uri="{FF2B5EF4-FFF2-40B4-BE49-F238E27FC236}">
                  <a16:creationId xmlns:a16="http://schemas.microsoft.com/office/drawing/2014/main" id="{02802356-B6C4-4CB7-9B1D-C0DA2C948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6" name="Freeform 636">
              <a:extLst>
                <a:ext uri="{FF2B5EF4-FFF2-40B4-BE49-F238E27FC236}">
                  <a16:creationId xmlns:a16="http://schemas.microsoft.com/office/drawing/2014/main" id="{E0630614-B008-4D30-85FF-38DC9D67A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7" name="Freeform 637">
              <a:extLst>
                <a:ext uri="{FF2B5EF4-FFF2-40B4-BE49-F238E27FC236}">
                  <a16:creationId xmlns:a16="http://schemas.microsoft.com/office/drawing/2014/main" id="{3196802D-479A-4B6F-9456-49BF84E1F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8" name="Rectangle 638">
              <a:extLst>
                <a:ext uri="{FF2B5EF4-FFF2-40B4-BE49-F238E27FC236}">
                  <a16:creationId xmlns:a16="http://schemas.microsoft.com/office/drawing/2014/main" id="{F8D69185-3A92-4B05-A014-DA77BFAB2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9" name="Rectangle 639">
              <a:extLst>
                <a:ext uri="{FF2B5EF4-FFF2-40B4-BE49-F238E27FC236}">
                  <a16:creationId xmlns:a16="http://schemas.microsoft.com/office/drawing/2014/main" id="{6E5C8556-A167-43FD-866E-CF477ADEB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0" name="Line 640">
              <a:extLst>
                <a:ext uri="{FF2B5EF4-FFF2-40B4-BE49-F238E27FC236}">
                  <a16:creationId xmlns:a16="http://schemas.microsoft.com/office/drawing/2014/main" id="{D726E99E-CA20-48F1-9116-A68112FEFE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81" name="Oval 641">
              <a:extLst>
                <a:ext uri="{FF2B5EF4-FFF2-40B4-BE49-F238E27FC236}">
                  <a16:creationId xmlns:a16="http://schemas.microsoft.com/office/drawing/2014/main" id="{CCD7DA42-2678-487F-9D87-3F14F43B5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2" name="Oval 642">
              <a:extLst>
                <a:ext uri="{FF2B5EF4-FFF2-40B4-BE49-F238E27FC236}">
                  <a16:creationId xmlns:a16="http://schemas.microsoft.com/office/drawing/2014/main" id="{90F3C732-47ED-4AA8-B547-D79ED60CF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3" name="Oval 643">
              <a:extLst>
                <a:ext uri="{FF2B5EF4-FFF2-40B4-BE49-F238E27FC236}">
                  <a16:creationId xmlns:a16="http://schemas.microsoft.com/office/drawing/2014/main" id="{AD22BC4D-D96C-4244-B33F-5D648E32D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4" name="Oval 644">
              <a:extLst>
                <a:ext uri="{FF2B5EF4-FFF2-40B4-BE49-F238E27FC236}">
                  <a16:creationId xmlns:a16="http://schemas.microsoft.com/office/drawing/2014/main" id="{4B2CAE3D-8AA6-4984-B726-74736A5D8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5" name="AutoShape 645">
              <a:extLst>
                <a:ext uri="{FF2B5EF4-FFF2-40B4-BE49-F238E27FC236}">
                  <a16:creationId xmlns:a16="http://schemas.microsoft.com/office/drawing/2014/main" id="{97BB4A84-32ED-4C0D-A7BF-310C1763D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6" name="AutoShape 646">
              <a:extLst>
                <a:ext uri="{FF2B5EF4-FFF2-40B4-BE49-F238E27FC236}">
                  <a16:creationId xmlns:a16="http://schemas.microsoft.com/office/drawing/2014/main" id="{142CEA61-AE1F-4E0C-B881-490990E98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7" name="Rectangle 647">
              <a:extLst>
                <a:ext uri="{FF2B5EF4-FFF2-40B4-BE49-F238E27FC236}">
                  <a16:creationId xmlns:a16="http://schemas.microsoft.com/office/drawing/2014/main" id="{3E5AB082-C82C-4267-B13C-3DD205E99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88" name="Group 648">
            <a:extLst>
              <a:ext uri="{FF2B5EF4-FFF2-40B4-BE49-F238E27FC236}">
                <a16:creationId xmlns:a16="http://schemas.microsoft.com/office/drawing/2014/main" id="{59E5B21F-57B2-4A33-9A30-EAA492248B4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2781300"/>
            <a:ext cx="1584325" cy="719138"/>
            <a:chOff x="852" y="664"/>
            <a:chExt cx="1497" cy="680"/>
          </a:xfrm>
        </p:grpSpPr>
        <p:sp>
          <p:nvSpPr>
            <p:cNvPr id="62089" name="Freeform 649">
              <a:extLst>
                <a:ext uri="{FF2B5EF4-FFF2-40B4-BE49-F238E27FC236}">
                  <a16:creationId xmlns:a16="http://schemas.microsoft.com/office/drawing/2014/main" id="{0361929A-7406-44C0-BA38-EA15C4938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0" name="Rectangle 650">
              <a:extLst>
                <a:ext uri="{FF2B5EF4-FFF2-40B4-BE49-F238E27FC236}">
                  <a16:creationId xmlns:a16="http://schemas.microsoft.com/office/drawing/2014/main" id="{6AFC452C-9CDF-4FE5-BC19-DD9FFE088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1" name="Rectangle 651">
              <a:extLst>
                <a:ext uri="{FF2B5EF4-FFF2-40B4-BE49-F238E27FC236}">
                  <a16:creationId xmlns:a16="http://schemas.microsoft.com/office/drawing/2014/main" id="{0B563439-6F5D-4810-A52F-01E7A7394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2" name="Rectangle 652">
              <a:extLst>
                <a:ext uri="{FF2B5EF4-FFF2-40B4-BE49-F238E27FC236}">
                  <a16:creationId xmlns:a16="http://schemas.microsoft.com/office/drawing/2014/main" id="{92E8C419-FA64-43A3-AB46-36D2ABAE2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3" name="Freeform 653">
              <a:extLst>
                <a:ext uri="{FF2B5EF4-FFF2-40B4-BE49-F238E27FC236}">
                  <a16:creationId xmlns:a16="http://schemas.microsoft.com/office/drawing/2014/main" id="{468B7F63-904F-4C01-A8A1-CFB988E70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4" name="Freeform 654">
              <a:extLst>
                <a:ext uri="{FF2B5EF4-FFF2-40B4-BE49-F238E27FC236}">
                  <a16:creationId xmlns:a16="http://schemas.microsoft.com/office/drawing/2014/main" id="{E2626DC2-54BD-4868-95F1-81FB15166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5" name="Freeform 655">
              <a:extLst>
                <a:ext uri="{FF2B5EF4-FFF2-40B4-BE49-F238E27FC236}">
                  <a16:creationId xmlns:a16="http://schemas.microsoft.com/office/drawing/2014/main" id="{486EF674-E5E3-4373-8275-67706ECC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6" name="Freeform 656">
              <a:extLst>
                <a:ext uri="{FF2B5EF4-FFF2-40B4-BE49-F238E27FC236}">
                  <a16:creationId xmlns:a16="http://schemas.microsoft.com/office/drawing/2014/main" id="{9C372ADC-0B3D-437C-9CE3-49D530857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7" name="Rectangle 657">
              <a:extLst>
                <a:ext uri="{FF2B5EF4-FFF2-40B4-BE49-F238E27FC236}">
                  <a16:creationId xmlns:a16="http://schemas.microsoft.com/office/drawing/2014/main" id="{17E156AA-C6E7-4EB0-9CC2-B977ED813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8" name="Rectangle 658">
              <a:extLst>
                <a:ext uri="{FF2B5EF4-FFF2-40B4-BE49-F238E27FC236}">
                  <a16:creationId xmlns:a16="http://schemas.microsoft.com/office/drawing/2014/main" id="{63977A65-7E29-45D3-BB88-C4E57C889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9" name="Line 659">
              <a:extLst>
                <a:ext uri="{FF2B5EF4-FFF2-40B4-BE49-F238E27FC236}">
                  <a16:creationId xmlns:a16="http://schemas.microsoft.com/office/drawing/2014/main" id="{6C6996FB-840D-4787-BD37-3AEFCBAB0E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00" name="Oval 660">
              <a:extLst>
                <a:ext uri="{FF2B5EF4-FFF2-40B4-BE49-F238E27FC236}">
                  <a16:creationId xmlns:a16="http://schemas.microsoft.com/office/drawing/2014/main" id="{6F518A60-73C6-4CFD-84AD-F6A26DD68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1" name="Oval 661">
              <a:extLst>
                <a:ext uri="{FF2B5EF4-FFF2-40B4-BE49-F238E27FC236}">
                  <a16:creationId xmlns:a16="http://schemas.microsoft.com/office/drawing/2014/main" id="{590C4B85-AEA9-4676-B574-41664D174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2" name="Oval 662">
              <a:extLst>
                <a:ext uri="{FF2B5EF4-FFF2-40B4-BE49-F238E27FC236}">
                  <a16:creationId xmlns:a16="http://schemas.microsoft.com/office/drawing/2014/main" id="{F176B6B3-5579-4A56-9BBE-982309DC9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3" name="Oval 663">
              <a:extLst>
                <a:ext uri="{FF2B5EF4-FFF2-40B4-BE49-F238E27FC236}">
                  <a16:creationId xmlns:a16="http://schemas.microsoft.com/office/drawing/2014/main" id="{FEA965C9-61E3-4DB0-A15D-538304791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4" name="AutoShape 664">
              <a:extLst>
                <a:ext uri="{FF2B5EF4-FFF2-40B4-BE49-F238E27FC236}">
                  <a16:creationId xmlns:a16="http://schemas.microsoft.com/office/drawing/2014/main" id="{7FC6FA53-A60A-417A-B764-B0B37C16D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5" name="AutoShape 665">
              <a:extLst>
                <a:ext uri="{FF2B5EF4-FFF2-40B4-BE49-F238E27FC236}">
                  <a16:creationId xmlns:a16="http://schemas.microsoft.com/office/drawing/2014/main" id="{2DA01EBB-1555-4DA7-9912-7AB59ED52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6" name="Rectangle 666">
              <a:extLst>
                <a:ext uri="{FF2B5EF4-FFF2-40B4-BE49-F238E27FC236}">
                  <a16:creationId xmlns:a16="http://schemas.microsoft.com/office/drawing/2014/main" id="{179BBEB3-80BA-45FC-8480-379A5ABBA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07" name="Group 667">
            <a:extLst>
              <a:ext uri="{FF2B5EF4-FFF2-40B4-BE49-F238E27FC236}">
                <a16:creationId xmlns:a16="http://schemas.microsoft.com/office/drawing/2014/main" id="{D54B2F56-3B25-4DF2-962D-C6CF409CCC3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2781300"/>
            <a:ext cx="1584325" cy="719138"/>
            <a:chOff x="852" y="664"/>
            <a:chExt cx="1497" cy="680"/>
          </a:xfrm>
        </p:grpSpPr>
        <p:sp>
          <p:nvSpPr>
            <p:cNvPr id="62108" name="Freeform 668">
              <a:extLst>
                <a:ext uri="{FF2B5EF4-FFF2-40B4-BE49-F238E27FC236}">
                  <a16:creationId xmlns:a16="http://schemas.microsoft.com/office/drawing/2014/main" id="{2E86CF06-A223-4DE7-9769-64F091A18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09" name="Rectangle 669">
              <a:extLst>
                <a:ext uri="{FF2B5EF4-FFF2-40B4-BE49-F238E27FC236}">
                  <a16:creationId xmlns:a16="http://schemas.microsoft.com/office/drawing/2014/main" id="{28444BDE-00D4-4D3B-9D94-4D1EE1439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0" name="Rectangle 670">
              <a:extLst>
                <a:ext uri="{FF2B5EF4-FFF2-40B4-BE49-F238E27FC236}">
                  <a16:creationId xmlns:a16="http://schemas.microsoft.com/office/drawing/2014/main" id="{7DDA21DF-2881-4800-961F-07F1FD64B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1" name="Rectangle 671">
              <a:extLst>
                <a:ext uri="{FF2B5EF4-FFF2-40B4-BE49-F238E27FC236}">
                  <a16:creationId xmlns:a16="http://schemas.microsoft.com/office/drawing/2014/main" id="{8BAC19EF-6A60-4EFB-B94B-5EABF496F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2" name="Freeform 672">
              <a:extLst>
                <a:ext uri="{FF2B5EF4-FFF2-40B4-BE49-F238E27FC236}">
                  <a16:creationId xmlns:a16="http://schemas.microsoft.com/office/drawing/2014/main" id="{D40437C3-C997-4478-94DA-DEC44482C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3" name="Freeform 673">
              <a:extLst>
                <a:ext uri="{FF2B5EF4-FFF2-40B4-BE49-F238E27FC236}">
                  <a16:creationId xmlns:a16="http://schemas.microsoft.com/office/drawing/2014/main" id="{E75D1461-6626-46A7-B9B6-031F334D3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4" name="Freeform 674">
              <a:extLst>
                <a:ext uri="{FF2B5EF4-FFF2-40B4-BE49-F238E27FC236}">
                  <a16:creationId xmlns:a16="http://schemas.microsoft.com/office/drawing/2014/main" id="{5F257EE1-57CA-4EB4-8B81-95D663AFC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5" name="Freeform 675">
              <a:extLst>
                <a:ext uri="{FF2B5EF4-FFF2-40B4-BE49-F238E27FC236}">
                  <a16:creationId xmlns:a16="http://schemas.microsoft.com/office/drawing/2014/main" id="{B457A76E-91B5-42E3-A679-88F1EDD91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6" name="Rectangle 676">
              <a:extLst>
                <a:ext uri="{FF2B5EF4-FFF2-40B4-BE49-F238E27FC236}">
                  <a16:creationId xmlns:a16="http://schemas.microsoft.com/office/drawing/2014/main" id="{D1E8C038-C174-4803-8FD9-74CFB8D1A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7" name="Rectangle 677">
              <a:extLst>
                <a:ext uri="{FF2B5EF4-FFF2-40B4-BE49-F238E27FC236}">
                  <a16:creationId xmlns:a16="http://schemas.microsoft.com/office/drawing/2014/main" id="{67B31011-E925-4F87-806F-D691C7120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8" name="Line 678">
              <a:extLst>
                <a:ext uri="{FF2B5EF4-FFF2-40B4-BE49-F238E27FC236}">
                  <a16:creationId xmlns:a16="http://schemas.microsoft.com/office/drawing/2014/main" id="{E5A409D1-16A1-447E-A7FF-F3249F8A75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9" name="Oval 679">
              <a:extLst>
                <a:ext uri="{FF2B5EF4-FFF2-40B4-BE49-F238E27FC236}">
                  <a16:creationId xmlns:a16="http://schemas.microsoft.com/office/drawing/2014/main" id="{9739C578-7492-47E2-81E6-05E9E15E8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0" name="Oval 680">
              <a:extLst>
                <a:ext uri="{FF2B5EF4-FFF2-40B4-BE49-F238E27FC236}">
                  <a16:creationId xmlns:a16="http://schemas.microsoft.com/office/drawing/2014/main" id="{E8D8EDA8-096E-4726-918D-EA1309F09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1" name="Oval 681">
              <a:extLst>
                <a:ext uri="{FF2B5EF4-FFF2-40B4-BE49-F238E27FC236}">
                  <a16:creationId xmlns:a16="http://schemas.microsoft.com/office/drawing/2014/main" id="{AFD0C2C8-60E5-4D8A-9848-5150F56CE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2" name="Oval 682">
              <a:extLst>
                <a:ext uri="{FF2B5EF4-FFF2-40B4-BE49-F238E27FC236}">
                  <a16:creationId xmlns:a16="http://schemas.microsoft.com/office/drawing/2014/main" id="{C01EA26D-854B-4554-8059-49606B83D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3" name="AutoShape 683">
              <a:extLst>
                <a:ext uri="{FF2B5EF4-FFF2-40B4-BE49-F238E27FC236}">
                  <a16:creationId xmlns:a16="http://schemas.microsoft.com/office/drawing/2014/main" id="{87AC1CEB-F29C-4023-AA34-DA687FB00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4" name="AutoShape 684">
              <a:extLst>
                <a:ext uri="{FF2B5EF4-FFF2-40B4-BE49-F238E27FC236}">
                  <a16:creationId xmlns:a16="http://schemas.microsoft.com/office/drawing/2014/main" id="{57A21E3E-788C-40D8-9AAE-830CD2759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5" name="Rectangle 685">
              <a:extLst>
                <a:ext uri="{FF2B5EF4-FFF2-40B4-BE49-F238E27FC236}">
                  <a16:creationId xmlns:a16="http://schemas.microsoft.com/office/drawing/2014/main" id="{5667EDE6-5603-4679-AE29-99021D850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26" name="Group 686">
            <a:extLst>
              <a:ext uri="{FF2B5EF4-FFF2-40B4-BE49-F238E27FC236}">
                <a16:creationId xmlns:a16="http://schemas.microsoft.com/office/drawing/2014/main" id="{F3B6E52B-A9FE-4248-9E75-4FBA57A79D8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2781300"/>
            <a:ext cx="1584325" cy="719138"/>
            <a:chOff x="852" y="664"/>
            <a:chExt cx="1497" cy="680"/>
          </a:xfrm>
        </p:grpSpPr>
        <p:sp>
          <p:nvSpPr>
            <p:cNvPr id="62127" name="Freeform 687">
              <a:extLst>
                <a:ext uri="{FF2B5EF4-FFF2-40B4-BE49-F238E27FC236}">
                  <a16:creationId xmlns:a16="http://schemas.microsoft.com/office/drawing/2014/main" id="{6BD50E25-6CFF-4B2E-95BD-DD8E87D6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28" name="Rectangle 688">
              <a:extLst>
                <a:ext uri="{FF2B5EF4-FFF2-40B4-BE49-F238E27FC236}">
                  <a16:creationId xmlns:a16="http://schemas.microsoft.com/office/drawing/2014/main" id="{B8C2886A-257A-4A28-941A-77C1311EF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9" name="Rectangle 689">
              <a:extLst>
                <a:ext uri="{FF2B5EF4-FFF2-40B4-BE49-F238E27FC236}">
                  <a16:creationId xmlns:a16="http://schemas.microsoft.com/office/drawing/2014/main" id="{80229B00-6940-4465-A84A-E105B7FD3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0" name="Rectangle 690">
              <a:extLst>
                <a:ext uri="{FF2B5EF4-FFF2-40B4-BE49-F238E27FC236}">
                  <a16:creationId xmlns:a16="http://schemas.microsoft.com/office/drawing/2014/main" id="{A6579FAF-9FC5-4A61-8163-DA4744960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1" name="Freeform 691">
              <a:extLst>
                <a:ext uri="{FF2B5EF4-FFF2-40B4-BE49-F238E27FC236}">
                  <a16:creationId xmlns:a16="http://schemas.microsoft.com/office/drawing/2014/main" id="{3A347C41-9ADD-4B42-998B-0025BBA48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2" name="Freeform 692">
              <a:extLst>
                <a:ext uri="{FF2B5EF4-FFF2-40B4-BE49-F238E27FC236}">
                  <a16:creationId xmlns:a16="http://schemas.microsoft.com/office/drawing/2014/main" id="{2991522F-8C11-40FC-9CCF-2414D4C88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3" name="Freeform 693">
              <a:extLst>
                <a:ext uri="{FF2B5EF4-FFF2-40B4-BE49-F238E27FC236}">
                  <a16:creationId xmlns:a16="http://schemas.microsoft.com/office/drawing/2014/main" id="{C70C115F-DD3A-4635-B3F5-B9F9C4583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4" name="Freeform 694">
              <a:extLst>
                <a:ext uri="{FF2B5EF4-FFF2-40B4-BE49-F238E27FC236}">
                  <a16:creationId xmlns:a16="http://schemas.microsoft.com/office/drawing/2014/main" id="{B9C1B391-46FE-4230-AED5-4D628CAB3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5" name="Rectangle 695">
              <a:extLst>
                <a:ext uri="{FF2B5EF4-FFF2-40B4-BE49-F238E27FC236}">
                  <a16:creationId xmlns:a16="http://schemas.microsoft.com/office/drawing/2014/main" id="{ECCEC5AC-1F49-45E1-9A12-23C42D471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6" name="Rectangle 696">
              <a:extLst>
                <a:ext uri="{FF2B5EF4-FFF2-40B4-BE49-F238E27FC236}">
                  <a16:creationId xmlns:a16="http://schemas.microsoft.com/office/drawing/2014/main" id="{77DAAA82-04EC-4266-84AB-9674887F8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7" name="Line 697">
              <a:extLst>
                <a:ext uri="{FF2B5EF4-FFF2-40B4-BE49-F238E27FC236}">
                  <a16:creationId xmlns:a16="http://schemas.microsoft.com/office/drawing/2014/main" id="{FE966283-012E-4706-9573-687230653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8" name="Oval 698">
              <a:extLst>
                <a:ext uri="{FF2B5EF4-FFF2-40B4-BE49-F238E27FC236}">
                  <a16:creationId xmlns:a16="http://schemas.microsoft.com/office/drawing/2014/main" id="{3F6C1FDB-6149-4CED-BBB5-71E647FA2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9" name="Oval 699">
              <a:extLst>
                <a:ext uri="{FF2B5EF4-FFF2-40B4-BE49-F238E27FC236}">
                  <a16:creationId xmlns:a16="http://schemas.microsoft.com/office/drawing/2014/main" id="{AFEDDBFF-14D1-43A9-843A-5C1D62AD9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0" name="Oval 700">
              <a:extLst>
                <a:ext uri="{FF2B5EF4-FFF2-40B4-BE49-F238E27FC236}">
                  <a16:creationId xmlns:a16="http://schemas.microsoft.com/office/drawing/2014/main" id="{E6F9D04F-AAFC-47C3-B577-633BEF63F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1" name="Oval 701">
              <a:extLst>
                <a:ext uri="{FF2B5EF4-FFF2-40B4-BE49-F238E27FC236}">
                  <a16:creationId xmlns:a16="http://schemas.microsoft.com/office/drawing/2014/main" id="{9AE1566D-59E9-4F29-AC91-B869E6DEA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2" name="AutoShape 702">
              <a:extLst>
                <a:ext uri="{FF2B5EF4-FFF2-40B4-BE49-F238E27FC236}">
                  <a16:creationId xmlns:a16="http://schemas.microsoft.com/office/drawing/2014/main" id="{804892B5-D296-4776-8DFD-9D9C672E0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3" name="AutoShape 703">
              <a:extLst>
                <a:ext uri="{FF2B5EF4-FFF2-40B4-BE49-F238E27FC236}">
                  <a16:creationId xmlns:a16="http://schemas.microsoft.com/office/drawing/2014/main" id="{C0BD823A-B18C-4B07-A0A2-AED1BC939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4" name="Rectangle 704">
              <a:extLst>
                <a:ext uri="{FF2B5EF4-FFF2-40B4-BE49-F238E27FC236}">
                  <a16:creationId xmlns:a16="http://schemas.microsoft.com/office/drawing/2014/main" id="{5E295B80-96C0-4680-AA2E-18DAC65D8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45" name="Group 705">
            <a:extLst>
              <a:ext uri="{FF2B5EF4-FFF2-40B4-BE49-F238E27FC236}">
                <a16:creationId xmlns:a16="http://schemas.microsoft.com/office/drawing/2014/main" id="{465159A3-9C5E-47B6-B392-AF6E02620A1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2781300"/>
            <a:ext cx="1584325" cy="719138"/>
            <a:chOff x="852" y="664"/>
            <a:chExt cx="1497" cy="680"/>
          </a:xfrm>
        </p:grpSpPr>
        <p:sp>
          <p:nvSpPr>
            <p:cNvPr id="62146" name="Freeform 706">
              <a:extLst>
                <a:ext uri="{FF2B5EF4-FFF2-40B4-BE49-F238E27FC236}">
                  <a16:creationId xmlns:a16="http://schemas.microsoft.com/office/drawing/2014/main" id="{563440F0-460C-4FA3-90B5-6BE1335F2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8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47" name="Rectangle 707">
              <a:extLst>
                <a:ext uri="{FF2B5EF4-FFF2-40B4-BE49-F238E27FC236}">
                  <a16:creationId xmlns:a16="http://schemas.microsoft.com/office/drawing/2014/main" id="{3BAA2B78-D59A-4DD7-A808-FBCD27454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8" name="Rectangle 708">
              <a:extLst>
                <a:ext uri="{FF2B5EF4-FFF2-40B4-BE49-F238E27FC236}">
                  <a16:creationId xmlns:a16="http://schemas.microsoft.com/office/drawing/2014/main" id="{00870117-877F-46DD-A42C-B1926B1DC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9" name="Rectangle 709">
              <a:extLst>
                <a:ext uri="{FF2B5EF4-FFF2-40B4-BE49-F238E27FC236}">
                  <a16:creationId xmlns:a16="http://schemas.microsoft.com/office/drawing/2014/main" id="{A69E8957-12E1-4F6A-8E3A-751E12BDE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0" name="Freeform 710">
              <a:extLst>
                <a:ext uri="{FF2B5EF4-FFF2-40B4-BE49-F238E27FC236}">
                  <a16:creationId xmlns:a16="http://schemas.microsoft.com/office/drawing/2014/main" id="{619CB9A0-5844-4CBE-8855-9A422C2EA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1" name="Freeform 711">
              <a:extLst>
                <a:ext uri="{FF2B5EF4-FFF2-40B4-BE49-F238E27FC236}">
                  <a16:creationId xmlns:a16="http://schemas.microsoft.com/office/drawing/2014/main" id="{327D977E-B711-43BF-B126-351D52B83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2" name="Freeform 712">
              <a:extLst>
                <a:ext uri="{FF2B5EF4-FFF2-40B4-BE49-F238E27FC236}">
                  <a16:creationId xmlns:a16="http://schemas.microsoft.com/office/drawing/2014/main" id="{E30CDB97-9033-4EC5-8162-5EFF965B7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3" name="Freeform 713">
              <a:extLst>
                <a:ext uri="{FF2B5EF4-FFF2-40B4-BE49-F238E27FC236}">
                  <a16:creationId xmlns:a16="http://schemas.microsoft.com/office/drawing/2014/main" id="{3A9E0052-1143-43D1-95B4-B12F86A1E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4" name="Rectangle 714">
              <a:extLst>
                <a:ext uri="{FF2B5EF4-FFF2-40B4-BE49-F238E27FC236}">
                  <a16:creationId xmlns:a16="http://schemas.microsoft.com/office/drawing/2014/main" id="{27F9D560-4994-4CCC-86DE-9E810B10C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5" name="Rectangle 715">
              <a:extLst>
                <a:ext uri="{FF2B5EF4-FFF2-40B4-BE49-F238E27FC236}">
                  <a16:creationId xmlns:a16="http://schemas.microsoft.com/office/drawing/2014/main" id="{4AAC6778-7546-4CCB-B155-259A3DDFF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6" name="Line 716">
              <a:extLst>
                <a:ext uri="{FF2B5EF4-FFF2-40B4-BE49-F238E27FC236}">
                  <a16:creationId xmlns:a16="http://schemas.microsoft.com/office/drawing/2014/main" id="{F7996E41-F2B5-4DB3-B318-1CEEE44585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7" name="Oval 717">
              <a:extLst>
                <a:ext uri="{FF2B5EF4-FFF2-40B4-BE49-F238E27FC236}">
                  <a16:creationId xmlns:a16="http://schemas.microsoft.com/office/drawing/2014/main" id="{928F53DF-8E70-41BF-BA19-B5453EE8E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8" name="Oval 718">
              <a:extLst>
                <a:ext uri="{FF2B5EF4-FFF2-40B4-BE49-F238E27FC236}">
                  <a16:creationId xmlns:a16="http://schemas.microsoft.com/office/drawing/2014/main" id="{59F15094-1A66-440C-A0E9-1FCB44E36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9" name="Oval 719">
              <a:extLst>
                <a:ext uri="{FF2B5EF4-FFF2-40B4-BE49-F238E27FC236}">
                  <a16:creationId xmlns:a16="http://schemas.microsoft.com/office/drawing/2014/main" id="{13C4516E-A19C-47AC-8E77-E12B4129B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0" name="Oval 720">
              <a:extLst>
                <a:ext uri="{FF2B5EF4-FFF2-40B4-BE49-F238E27FC236}">
                  <a16:creationId xmlns:a16="http://schemas.microsoft.com/office/drawing/2014/main" id="{16FE492D-FDED-4BE5-95FE-FD041851C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1" name="AutoShape 721">
              <a:extLst>
                <a:ext uri="{FF2B5EF4-FFF2-40B4-BE49-F238E27FC236}">
                  <a16:creationId xmlns:a16="http://schemas.microsoft.com/office/drawing/2014/main" id="{CD0D63D7-12B9-41E1-B97D-8E9810ADA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2" name="AutoShape 722">
              <a:extLst>
                <a:ext uri="{FF2B5EF4-FFF2-40B4-BE49-F238E27FC236}">
                  <a16:creationId xmlns:a16="http://schemas.microsoft.com/office/drawing/2014/main" id="{174506F9-2B0A-4D5A-B38B-69ABBD918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3" name="Rectangle 723">
              <a:extLst>
                <a:ext uri="{FF2B5EF4-FFF2-40B4-BE49-F238E27FC236}">
                  <a16:creationId xmlns:a16="http://schemas.microsoft.com/office/drawing/2014/main" id="{1A21EF33-C692-478B-9F9C-4A8DC60F0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64" name="Group 724">
            <a:extLst>
              <a:ext uri="{FF2B5EF4-FFF2-40B4-BE49-F238E27FC236}">
                <a16:creationId xmlns:a16="http://schemas.microsoft.com/office/drawing/2014/main" id="{24498BC8-9AD0-4245-B5D7-56877B06C81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2781300"/>
            <a:ext cx="1584325" cy="719138"/>
            <a:chOff x="852" y="664"/>
            <a:chExt cx="1497" cy="680"/>
          </a:xfrm>
        </p:grpSpPr>
        <p:sp>
          <p:nvSpPr>
            <p:cNvPr id="62165" name="Freeform 725">
              <a:extLst>
                <a:ext uri="{FF2B5EF4-FFF2-40B4-BE49-F238E27FC236}">
                  <a16:creationId xmlns:a16="http://schemas.microsoft.com/office/drawing/2014/main" id="{A91F7E09-88C7-4342-A960-92C18E0DF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664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66" name="Rectangle 726">
              <a:extLst>
                <a:ext uri="{FF2B5EF4-FFF2-40B4-BE49-F238E27FC236}">
                  <a16:creationId xmlns:a16="http://schemas.microsoft.com/office/drawing/2014/main" id="{CFDA351E-EB82-497F-A50B-3540D2F4D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7" name="Rectangle 727">
              <a:extLst>
                <a:ext uri="{FF2B5EF4-FFF2-40B4-BE49-F238E27FC236}">
                  <a16:creationId xmlns:a16="http://schemas.microsoft.com/office/drawing/2014/main" id="{E0DD5193-21C5-4F8B-A561-F20C659D6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7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8" name="Rectangle 728">
              <a:extLst>
                <a:ext uri="{FF2B5EF4-FFF2-40B4-BE49-F238E27FC236}">
                  <a16:creationId xmlns:a16="http://schemas.microsoft.com/office/drawing/2014/main" id="{33D89F5D-A05C-4F56-B0EE-7784D4220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981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9" name="Freeform 729">
              <a:extLst>
                <a:ext uri="{FF2B5EF4-FFF2-40B4-BE49-F238E27FC236}">
                  <a16:creationId xmlns:a16="http://schemas.microsoft.com/office/drawing/2014/main" id="{8D03AEA7-7DFB-4AD1-B974-E154A84AA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09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0" name="Freeform 730">
              <a:extLst>
                <a:ext uri="{FF2B5EF4-FFF2-40B4-BE49-F238E27FC236}">
                  <a16:creationId xmlns:a16="http://schemas.microsoft.com/office/drawing/2014/main" id="{D03B9237-A69F-41A8-B9C7-ABE853128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09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1" name="Freeform 731">
              <a:extLst>
                <a:ext uri="{FF2B5EF4-FFF2-40B4-BE49-F238E27FC236}">
                  <a16:creationId xmlns:a16="http://schemas.microsoft.com/office/drawing/2014/main" id="{B771B555-8C53-4E6C-B997-79ACEDB50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9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2" name="Freeform 732">
              <a:extLst>
                <a:ext uri="{FF2B5EF4-FFF2-40B4-BE49-F238E27FC236}">
                  <a16:creationId xmlns:a16="http://schemas.microsoft.com/office/drawing/2014/main" id="{2D5C3CCF-2D46-4215-A9DC-8C0E59F4F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09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3" name="Rectangle 733">
              <a:extLst>
                <a:ext uri="{FF2B5EF4-FFF2-40B4-BE49-F238E27FC236}">
                  <a16:creationId xmlns:a16="http://schemas.microsoft.com/office/drawing/2014/main" id="{DB8CD367-158E-4C01-AB0B-5FA551837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027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4" name="Rectangle 734">
              <a:extLst>
                <a:ext uri="{FF2B5EF4-FFF2-40B4-BE49-F238E27FC236}">
                  <a16:creationId xmlns:a16="http://schemas.microsoft.com/office/drawing/2014/main" id="{AF62ADD6-B0A1-4CC6-B04C-8642B1D60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981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5" name="Line 735">
              <a:extLst>
                <a:ext uri="{FF2B5EF4-FFF2-40B4-BE49-F238E27FC236}">
                  <a16:creationId xmlns:a16="http://schemas.microsoft.com/office/drawing/2014/main" id="{8BC0F11A-BF1C-42C0-B9B2-26CA94FCB7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3" y="1163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6" name="Oval 736">
              <a:extLst>
                <a:ext uri="{FF2B5EF4-FFF2-40B4-BE49-F238E27FC236}">
                  <a16:creationId xmlns:a16="http://schemas.microsoft.com/office/drawing/2014/main" id="{AAAFE6E0-E2D6-4E52-9EF8-FD6FFE550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7" name="Oval 737">
              <a:extLst>
                <a:ext uri="{FF2B5EF4-FFF2-40B4-BE49-F238E27FC236}">
                  <a16:creationId xmlns:a16="http://schemas.microsoft.com/office/drawing/2014/main" id="{B69619DB-8145-4EEA-A93D-D569D283F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07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8" name="Oval 738">
              <a:extLst>
                <a:ext uri="{FF2B5EF4-FFF2-40B4-BE49-F238E27FC236}">
                  <a16:creationId xmlns:a16="http://schemas.microsoft.com/office/drawing/2014/main" id="{1736BE5D-3FE2-4514-BF62-BD8056ADE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9" name="Oval 739">
              <a:extLst>
                <a:ext uri="{FF2B5EF4-FFF2-40B4-BE49-F238E27FC236}">
                  <a16:creationId xmlns:a16="http://schemas.microsoft.com/office/drawing/2014/main" id="{39218B5E-54CA-4F24-91FB-F70CDF9C8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" y="1118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0" name="AutoShape 740">
              <a:extLst>
                <a:ext uri="{FF2B5EF4-FFF2-40B4-BE49-F238E27FC236}">
                  <a16:creationId xmlns:a16="http://schemas.microsoft.com/office/drawing/2014/main" id="{7F4449E0-B063-46E8-89E4-CF79967B8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18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1" name="AutoShape 741">
              <a:extLst>
                <a:ext uri="{FF2B5EF4-FFF2-40B4-BE49-F238E27FC236}">
                  <a16:creationId xmlns:a16="http://schemas.microsoft.com/office/drawing/2014/main" id="{E766F8EF-252F-49D4-A72F-9229C414A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8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2" name="Rectangle 742">
              <a:extLst>
                <a:ext uri="{FF2B5EF4-FFF2-40B4-BE49-F238E27FC236}">
                  <a16:creationId xmlns:a16="http://schemas.microsoft.com/office/drawing/2014/main" id="{366D4474-C27B-46B5-90EF-CDA600E5D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45" cy="9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83" name="Group 743">
            <a:extLst>
              <a:ext uri="{FF2B5EF4-FFF2-40B4-BE49-F238E27FC236}">
                <a16:creationId xmlns:a16="http://schemas.microsoft.com/office/drawing/2014/main" id="{E32E98EE-A10D-4983-A0D3-73EDDFF8F80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4627563"/>
            <a:ext cx="1584325" cy="815975"/>
            <a:chOff x="353" y="1570"/>
            <a:chExt cx="1497" cy="771"/>
          </a:xfrm>
        </p:grpSpPr>
        <p:sp>
          <p:nvSpPr>
            <p:cNvPr id="62184" name="AutoShape 744">
              <a:extLst>
                <a:ext uri="{FF2B5EF4-FFF2-40B4-BE49-F238E27FC236}">
                  <a16:creationId xmlns:a16="http://schemas.microsoft.com/office/drawing/2014/main" id="{28556030-DA41-4251-883B-297EC8941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5" name="Rectangle 745">
              <a:extLst>
                <a:ext uri="{FF2B5EF4-FFF2-40B4-BE49-F238E27FC236}">
                  <a16:creationId xmlns:a16="http://schemas.microsoft.com/office/drawing/2014/main" id="{14CE66DD-8688-484A-97A8-AA1347D2AF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6" name="Rectangle 746">
              <a:extLst>
                <a:ext uri="{FF2B5EF4-FFF2-40B4-BE49-F238E27FC236}">
                  <a16:creationId xmlns:a16="http://schemas.microsoft.com/office/drawing/2014/main" id="{553C0B6B-5F34-47CE-BE74-609B18224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7" name="WordArt 747">
              <a:extLst>
                <a:ext uri="{FF2B5EF4-FFF2-40B4-BE49-F238E27FC236}">
                  <a16:creationId xmlns:a16="http://schemas.microsoft.com/office/drawing/2014/main" id="{F10C7144-2886-4411-8449-859F85CDE9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flipH="1"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 dirty="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188" name="Freeform 748">
              <a:extLst>
                <a:ext uri="{FF2B5EF4-FFF2-40B4-BE49-F238E27FC236}">
                  <a16:creationId xmlns:a16="http://schemas.microsoft.com/office/drawing/2014/main" id="{643644EE-FA1A-4AC1-9B6D-0FBE8791E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89" name="Rectangle 749">
              <a:extLst>
                <a:ext uri="{FF2B5EF4-FFF2-40B4-BE49-F238E27FC236}">
                  <a16:creationId xmlns:a16="http://schemas.microsoft.com/office/drawing/2014/main" id="{D506F7C9-3FE6-4BCB-82B2-C37EAF26C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90" name="Rectangle 750">
              <a:extLst>
                <a:ext uri="{FF2B5EF4-FFF2-40B4-BE49-F238E27FC236}">
                  <a16:creationId xmlns:a16="http://schemas.microsoft.com/office/drawing/2014/main" id="{A875223C-A227-436F-A483-1F741EC4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91" name="Rectangle 751">
              <a:extLst>
                <a:ext uri="{FF2B5EF4-FFF2-40B4-BE49-F238E27FC236}">
                  <a16:creationId xmlns:a16="http://schemas.microsoft.com/office/drawing/2014/main" id="{DCB49BFF-856A-4A90-B478-A73220881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92" name="Freeform 752">
              <a:extLst>
                <a:ext uri="{FF2B5EF4-FFF2-40B4-BE49-F238E27FC236}">
                  <a16:creationId xmlns:a16="http://schemas.microsoft.com/office/drawing/2014/main" id="{254AA2D4-4E56-4752-B53D-D7262815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93" name="Freeform 753">
              <a:extLst>
                <a:ext uri="{FF2B5EF4-FFF2-40B4-BE49-F238E27FC236}">
                  <a16:creationId xmlns:a16="http://schemas.microsoft.com/office/drawing/2014/main" id="{C5542023-5E87-4CC0-A839-4B584403B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94" name="Freeform 754">
              <a:extLst>
                <a:ext uri="{FF2B5EF4-FFF2-40B4-BE49-F238E27FC236}">
                  <a16:creationId xmlns:a16="http://schemas.microsoft.com/office/drawing/2014/main" id="{AD047278-63C1-4F35-B54A-A737EF62D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95" name="Freeform 755">
              <a:extLst>
                <a:ext uri="{FF2B5EF4-FFF2-40B4-BE49-F238E27FC236}">
                  <a16:creationId xmlns:a16="http://schemas.microsoft.com/office/drawing/2014/main" id="{8FF2E2DE-81D6-4F40-97CC-B1BDB67B8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96" name="Rectangle 756">
              <a:extLst>
                <a:ext uri="{FF2B5EF4-FFF2-40B4-BE49-F238E27FC236}">
                  <a16:creationId xmlns:a16="http://schemas.microsoft.com/office/drawing/2014/main" id="{84C2575D-DAD0-459B-934B-24601562B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197" name="Group 757">
              <a:extLst>
                <a:ext uri="{FF2B5EF4-FFF2-40B4-BE49-F238E27FC236}">
                  <a16:creationId xmlns:a16="http://schemas.microsoft.com/office/drawing/2014/main" id="{4A109160-B63A-45E6-A819-37F4BF5134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2198" name="Rectangle 758">
                <a:extLst>
                  <a:ext uri="{FF2B5EF4-FFF2-40B4-BE49-F238E27FC236}">
                    <a16:creationId xmlns:a16="http://schemas.microsoft.com/office/drawing/2014/main" id="{018DA1F0-D931-4F51-AE6B-62241B507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99" name="Rectangle 759">
                <a:extLst>
                  <a:ext uri="{FF2B5EF4-FFF2-40B4-BE49-F238E27FC236}">
                    <a16:creationId xmlns:a16="http://schemas.microsoft.com/office/drawing/2014/main" id="{F5C0546F-D584-455A-A4DB-14B5341C5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0" name="Rectangle 760">
                <a:extLst>
                  <a:ext uri="{FF2B5EF4-FFF2-40B4-BE49-F238E27FC236}">
                    <a16:creationId xmlns:a16="http://schemas.microsoft.com/office/drawing/2014/main" id="{B72B3B95-E70B-4FCB-9CFF-6F74157D9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1" name="Rectangle 761">
                <a:extLst>
                  <a:ext uri="{FF2B5EF4-FFF2-40B4-BE49-F238E27FC236}">
                    <a16:creationId xmlns:a16="http://schemas.microsoft.com/office/drawing/2014/main" id="{ADE81F3D-3538-4360-A01F-1FCD8F164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2" name="Rectangle 762">
                <a:extLst>
                  <a:ext uri="{FF2B5EF4-FFF2-40B4-BE49-F238E27FC236}">
                    <a16:creationId xmlns:a16="http://schemas.microsoft.com/office/drawing/2014/main" id="{7161DFB9-4EC4-4FF8-B34D-0826C7FBB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3" name="Rectangle 763">
                <a:extLst>
                  <a:ext uri="{FF2B5EF4-FFF2-40B4-BE49-F238E27FC236}">
                    <a16:creationId xmlns:a16="http://schemas.microsoft.com/office/drawing/2014/main" id="{D8D1DBE9-A2A8-4D3D-8F3A-8771BD75F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4" name="Rectangle 764">
                <a:extLst>
                  <a:ext uri="{FF2B5EF4-FFF2-40B4-BE49-F238E27FC236}">
                    <a16:creationId xmlns:a16="http://schemas.microsoft.com/office/drawing/2014/main" id="{ADC3A6F0-6844-45B8-9897-55896322F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5" name="Rectangle 765">
                <a:extLst>
                  <a:ext uri="{FF2B5EF4-FFF2-40B4-BE49-F238E27FC236}">
                    <a16:creationId xmlns:a16="http://schemas.microsoft.com/office/drawing/2014/main" id="{63ECB6B8-56BC-4248-AB3C-1FA05BF0B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6" name="Rectangle 766">
                <a:extLst>
                  <a:ext uri="{FF2B5EF4-FFF2-40B4-BE49-F238E27FC236}">
                    <a16:creationId xmlns:a16="http://schemas.microsoft.com/office/drawing/2014/main" id="{B9301354-B742-4AB4-8BD1-D87C6312F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7" name="Rectangle 767">
                <a:extLst>
                  <a:ext uri="{FF2B5EF4-FFF2-40B4-BE49-F238E27FC236}">
                    <a16:creationId xmlns:a16="http://schemas.microsoft.com/office/drawing/2014/main" id="{8A34119C-4947-4BEA-AA54-658630C6E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8" name="Rectangle 768">
                <a:extLst>
                  <a:ext uri="{FF2B5EF4-FFF2-40B4-BE49-F238E27FC236}">
                    <a16:creationId xmlns:a16="http://schemas.microsoft.com/office/drawing/2014/main" id="{3B9737D1-DDB7-4A28-9179-41F89B20D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9" name="Rectangle 769">
                <a:extLst>
                  <a:ext uri="{FF2B5EF4-FFF2-40B4-BE49-F238E27FC236}">
                    <a16:creationId xmlns:a16="http://schemas.microsoft.com/office/drawing/2014/main" id="{E44D8189-9333-4C3E-849B-FDE553EB8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0" name="Rectangle 770">
                <a:extLst>
                  <a:ext uri="{FF2B5EF4-FFF2-40B4-BE49-F238E27FC236}">
                    <a16:creationId xmlns:a16="http://schemas.microsoft.com/office/drawing/2014/main" id="{9F7647EB-2937-444D-A747-907F2C49D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1" name="Rectangle 771">
                <a:extLst>
                  <a:ext uri="{FF2B5EF4-FFF2-40B4-BE49-F238E27FC236}">
                    <a16:creationId xmlns:a16="http://schemas.microsoft.com/office/drawing/2014/main" id="{C396678A-A60E-4D51-9C57-26E049676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2" name="Rectangle 772">
                <a:extLst>
                  <a:ext uri="{FF2B5EF4-FFF2-40B4-BE49-F238E27FC236}">
                    <a16:creationId xmlns:a16="http://schemas.microsoft.com/office/drawing/2014/main" id="{AD5FAFCC-D497-4657-B209-7FD360F89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3" name="Rectangle 773">
                <a:extLst>
                  <a:ext uri="{FF2B5EF4-FFF2-40B4-BE49-F238E27FC236}">
                    <a16:creationId xmlns:a16="http://schemas.microsoft.com/office/drawing/2014/main" id="{5B0D8282-A8ED-4EA2-962B-DEF43E17D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4" name="Rectangle 774">
                <a:extLst>
                  <a:ext uri="{FF2B5EF4-FFF2-40B4-BE49-F238E27FC236}">
                    <a16:creationId xmlns:a16="http://schemas.microsoft.com/office/drawing/2014/main" id="{73BBEE07-0F21-437B-ACBC-7B3718B7E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5" name="Rectangle 775">
                <a:extLst>
                  <a:ext uri="{FF2B5EF4-FFF2-40B4-BE49-F238E27FC236}">
                    <a16:creationId xmlns:a16="http://schemas.microsoft.com/office/drawing/2014/main" id="{45FEAD7A-17D9-4131-A997-28298FB43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6" name="Rectangle 776">
                <a:extLst>
                  <a:ext uri="{FF2B5EF4-FFF2-40B4-BE49-F238E27FC236}">
                    <a16:creationId xmlns:a16="http://schemas.microsoft.com/office/drawing/2014/main" id="{AB4DDA52-9800-438B-80BC-301A206B1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7" name="Rectangle 777">
                <a:extLst>
                  <a:ext uri="{FF2B5EF4-FFF2-40B4-BE49-F238E27FC236}">
                    <a16:creationId xmlns:a16="http://schemas.microsoft.com/office/drawing/2014/main" id="{E9DB7537-170A-473D-BA09-3486F4CE7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8" name="Rectangle 778">
                <a:extLst>
                  <a:ext uri="{FF2B5EF4-FFF2-40B4-BE49-F238E27FC236}">
                    <a16:creationId xmlns:a16="http://schemas.microsoft.com/office/drawing/2014/main" id="{BA6DBBB0-BC5A-450C-BA44-26F4FCE86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219" name="Rectangle 779">
              <a:extLst>
                <a:ext uri="{FF2B5EF4-FFF2-40B4-BE49-F238E27FC236}">
                  <a16:creationId xmlns:a16="http://schemas.microsoft.com/office/drawing/2014/main" id="{65000506-D688-4C68-91FD-910C4C787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0" name="Line 780">
              <a:extLst>
                <a:ext uri="{FF2B5EF4-FFF2-40B4-BE49-F238E27FC236}">
                  <a16:creationId xmlns:a16="http://schemas.microsoft.com/office/drawing/2014/main" id="{0CE9F389-7B63-43DB-A780-72666D8EA3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21" name="Oval 781">
              <a:extLst>
                <a:ext uri="{FF2B5EF4-FFF2-40B4-BE49-F238E27FC236}">
                  <a16:creationId xmlns:a16="http://schemas.microsoft.com/office/drawing/2014/main" id="{73BDB068-4C10-4929-9234-49C7A832C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2" name="Oval 782">
              <a:extLst>
                <a:ext uri="{FF2B5EF4-FFF2-40B4-BE49-F238E27FC236}">
                  <a16:creationId xmlns:a16="http://schemas.microsoft.com/office/drawing/2014/main" id="{6372F3F1-D042-4CD6-B626-F32C85FEC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3" name="Oval 783">
              <a:extLst>
                <a:ext uri="{FF2B5EF4-FFF2-40B4-BE49-F238E27FC236}">
                  <a16:creationId xmlns:a16="http://schemas.microsoft.com/office/drawing/2014/main" id="{E7179C2A-7B62-48E0-B69C-9FE374DFF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4" name="Oval 784">
              <a:extLst>
                <a:ext uri="{FF2B5EF4-FFF2-40B4-BE49-F238E27FC236}">
                  <a16:creationId xmlns:a16="http://schemas.microsoft.com/office/drawing/2014/main" id="{FBB0189A-36E3-4701-9EAC-FEEC9F5B0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5" name="AutoShape 785">
              <a:extLst>
                <a:ext uri="{FF2B5EF4-FFF2-40B4-BE49-F238E27FC236}">
                  <a16:creationId xmlns:a16="http://schemas.microsoft.com/office/drawing/2014/main" id="{60CB51F5-E918-4412-9BD4-0BA5B6480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6" name="AutoShape 786">
              <a:extLst>
                <a:ext uri="{FF2B5EF4-FFF2-40B4-BE49-F238E27FC236}">
                  <a16:creationId xmlns:a16="http://schemas.microsoft.com/office/drawing/2014/main" id="{B9002730-8406-4E11-96E1-0241E30E1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227" name="Group 787">
            <a:extLst>
              <a:ext uri="{FF2B5EF4-FFF2-40B4-BE49-F238E27FC236}">
                <a16:creationId xmlns:a16="http://schemas.microsoft.com/office/drawing/2014/main" id="{A1F3EDF8-3D23-4E34-9B92-8F03E15C749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4651375"/>
            <a:ext cx="1584325" cy="815975"/>
            <a:chOff x="353" y="1570"/>
            <a:chExt cx="1497" cy="771"/>
          </a:xfrm>
        </p:grpSpPr>
        <p:sp>
          <p:nvSpPr>
            <p:cNvPr id="62228" name="AutoShape 788">
              <a:extLst>
                <a:ext uri="{FF2B5EF4-FFF2-40B4-BE49-F238E27FC236}">
                  <a16:creationId xmlns:a16="http://schemas.microsoft.com/office/drawing/2014/main" id="{F6DBEB11-CC6A-4828-BA31-EA2BB02CE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9" name="Rectangle 789">
              <a:extLst>
                <a:ext uri="{FF2B5EF4-FFF2-40B4-BE49-F238E27FC236}">
                  <a16:creationId xmlns:a16="http://schemas.microsoft.com/office/drawing/2014/main" id="{343C47EA-ECFE-4B46-9B86-BAAEECD3D8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0" name="Rectangle 790">
              <a:extLst>
                <a:ext uri="{FF2B5EF4-FFF2-40B4-BE49-F238E27FC236}">
                  <a16:creationId xmlns:a16="http://schemas.microsoft.com/office/drawing/2014/main" id="{C77BA3EF-DCC6-4158-BBBC-2C6C0B0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1" name="WordArt 791">
              <a:extLst>
                <a:ext uri="{FF2B5EF4-FFF2-40B4-BE49-F238E27FC236}">
                  <a16:creationId xmlns:a16="http://schemas.microsoft.com/office/drawing/2014/main" id="{7F84A011-85DE-43A4-90FE-37F8FE1A40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flipH="1"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 dirty="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232" name="Freeform 792">
              <a:extLst>
                <a:ext uri="{FF2B5EF4-FFF2-40B4-BE49-F238E27FC236}">
                  <a16:creationId xmlns:a16="http://schemas.microsoft.com/office/drawing/2014/main" id="{AB877CCB-6DDF-445F-8474-F66CEBD27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33" name="Rectangle 793">
              <a:extLst>
                <a:ext uri="{FF2B5EF4-FFF2-40B4-BE49-F238E27FC236}">
                  <a16:creationId xmlns:a16="http://schemas.microsoft.com/office/drawing/2014/main" id="{3869250A-A278-4496-BE10-23B3FE9EB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4" name="Rectangle 794">
              <a:extLst>
                <a:ext uri="{FF2B5EF4-FFF2-40B4-BE49-F238E27FC236}">
                  <a16:creationId xmlns:a16="http://schemas.microsoft.com/office/drawing/2014/main" id="{304ED0CD-654B-4383-8F52-DD6B78B45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5" name="Rectangle 795">
              <a:extLst>
                <a:ext uri="{FF2B5EF4-FFF2-40B4-BE49-F238E27FC236}">
                  <a16:creationId xmlns:a16="http://schemas.microsoft.com/office/drawing/2014/main" id="{1DC040AB-7209-49E2-83F2-8DD2D67E2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6" name="Freeform 796">
              <a:extLst>
                <a:ext uri="{FF2B5EF4-FFF2-40B4-BE49-F238E27FC236}">
                  <a16:creationId xmlns:a16="http://schemas.microsoft.com/office/drawing/2014/main" id="{1F4B0761-0893-4180-98CF-AA2DB61FF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37" name="Freeform 797">
              <a:extLst>
                <a:ext uri="{FF2B5EF4-FFF2-40B4-BE49-F238E27FC236}">
                  <a16:creationId xmlns:a16="http://schemas.microsoft.com/office/drawing/2014/main" id="{096C24EF-9A89-4B44-ADAB-69B9CB681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38" name="Freeform 798">
              <a:extLst>
                <a:ext uri="{FF2B5EF4-FFF2-40B4-BE49-F238E27FC236}">
                  <a16:creationId xmlns:a16="http://schemas.microsoft.com/office/drawing/2014/main" id="{12521C80-29A3-4B6E-AEA2-235020331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39" name="Freeform 799">
              <a:extLst>
                <a:ext uri="{FF2B5EF4-FFF2-40B4-BE49-F238E27FC236}">
                  <a16:creationId xmlns:a16="http://schemas.microsoft.com/office/drawing/2014/main" id="{82F1EC0F-C13F-4CF0-B83B-FF7AF6197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40" name="Rectangle 800">
              <a:extLst>
                <a:ext uri="{FF2B5EF4-FFF2-40B4-BE49-F238E27FC236}">
                  <a16:creationId xmlns:a16="http://schemas.microsoft.com/office/drawing/2014/main" id="{8D4B8C8E-B0CC-4DC7-9776-8FE4FC432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41" name="Group 801">
              <a:extLst>
                <a:ext uri="{FF2B5EF4-FFF2-40B4-BE49-F238E27FC236}">
                  <a16:creationId xmlns:a16="http://schemas.microsoft.com/office/drawing/2014/main" id="{6D21F564-8F92-4E27-A928-CF4934AB7D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2242" name="Rectangle 802">
                <a:extLst>
                  <a:ext uri="{FF2B5EF4-FFF2-40B4-BE49-F238E27FC236}">
                    <a16:creationId xmlns:a16="http://schemas.microsoft.com/office/drawing/2014/main" id="{AE370DBC-3E69-4C2A-88EC-36DB194D6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3" name="Rectangle 803">
                <a:extLst>
                  <a:ext uri="{FF2B5EF4-FFF2-40B4-BE49-F238E27FC236}">
                    <a16:creationId xmlns:a16="http://schemas.microsoft.com/office/drawing/2014/main" id="{542490C5-2560-41EC-B34E-EF4D5D95C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4" name="Rectangle 804">
                <a:extLst>
                  <a:ext uri="{FF2B5EF4-FFF2-40B4-BE49-F238E27FC236}">
                    <a16:creationId xmlns:a16="http://schemas.microsoft.com/office/drawing/2014/main" id="{4820FBF7-6FCB-4759-8109-1188DDBE8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5" name="Rectangle 805">
                <a:extLst>
                  <a:ext uri="{FF2B5EF4-FFF2-40B4-BE49-F238E27FC236}">
                    <a16:creationId xmlns:a16="http://schemas.microsoft.com/office/drawing/2014/main" id="{3DF589F7-A86E-46B6-A1E6-B61EF8E22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6" name="Rectangle 806">
                <a:extLst>
                  <a:ext uri="{FF2B5EF4-FFF2-40B4-BE49-F238E27FC236}">
                    <a16:creationId xmlns:a16="http://schemas.microsoft.com/office/drawing/2014/main" id="{FA93E715-2FCE-40D8-A395-EF9F3ECCC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7" name="Rectangle 807">
                <a:extLst>
                  <a:ext uri="{FF2B5EF4-FFF2-40B4-BE49-F238E27FC236}">
                    <a16:creationId xmlns:a16="http://schemas.microsoft.com/office/drawing/2014/main" id="{D2B5C1D3-8252-4A57-A99E-BE0735252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8" name="Rectangle 808">
                <a:extLst>
                  <a:ext uri="{FF2B5EF4-FFF2-40B4-BE49-F238E27FC236}">
                    <a16:creationId xmlns:a16="http://schemas.microsoft.com/office/drawing/2014/main" id="{AB24B75B-F6C0-479D-9D1E-9C6C1FD0E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9" name="Rectangle 809">
                <a:extLst>
                  <a:ext uri="{FF2B5EF4-FFF2-40B4-BE49-F238E27FC236}">
                    <a16:creationId xmlns:a16="http://schemas.microsoft.com/office/drawing/2014/main" id="{B451BD01-6450-416C-9DEC-7C531B375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0" name="Rectangle 810">
                <a:extLst>
                  <a:ext uri="{FF2B5EF4-FFF2-40B4-BE49-F238E27FC236}">
                    <a16:creationId xmlns:a16="http://schemas.microsoft.com/office/drawing/2014/main" id="{05A24B77-B59D-4517-9F49-B6764215F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1" name="Rectangle 811">
                <a:extLst>
                  <a:ext uri="{FF2B5EF4-FFF2-40B4-BE49-F238E27FC236}">
                    <a16:creationId xmlns:a16="http://schemas.microsoft.com/office/drawing/2014/main" id="{D0D78DCD-1F29-4C40-8F3B-EA39CCCFA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2" name="Rectangle 812">
                <a:extLst>
                  <a:ext uri="{FF2B5EF4-FFF2-40B4-BE49-F238E27FC236}">
                    <a16:creationId xmlns:a16="http://schemas.microsoft.com/office/drawing/2014/main" id="{A67CA18D-802F-479D-A5C6-4378310CB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3" name="Rectangle 813">
                <a:extLst>
                  <a:ext uri="{FF2B5EF4-FFF2-40B4-BE49-F238E27FC236}">
                    <a16:creationId xmlns:a16="http://schemas.microsoft.com/office/drawing/2014/main" id="{5F443C94-2251-4B0E-A891-429882A4C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4" name="Rectangle 814">
                <a:extLst>
                  <a:ext uri="{FF2B5EF4-FFF2-40B4-BE49-F238E27FC236}">
                    <a16:creationId xmlns:a16="http://schemas.microsoft.com/office/drawing/2014/main" id="{818E1742-0796-4E75-880F-A47A880A1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5" name="Rectangle 815">
                <a:extLst>
                  <a:ext uri="{FF2B5EF4-FFF2-40B4-BE49-F238E27FC236}">
                    <a16:creationId xmlns:a16="http://schemas.microsoft.com/office/drawing/2014/main" id="{5B2CA8EE-D5CE-4ADA-8973-B9A171738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6" name="Rectangle 816">
                <a:extLst>
                  <a:ext uri="{FF2B5EF4-FFF2-40B4-BE49-F238E27FC236}">
                    <a16:creationId xmlns:a16="http://schemas.microsoft.com/office/drawing/2014/main" id="{54CC2B0D-0BC6-40AC-9703-F5834EFB7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7" name="Rectangle 817">
                <a:extLst>
                  <a:ext uri="{FF2B5EF4-FFF2-40B4-BE49-F238E27FC236}">
                    <a16:creationId xmlns:a16="http://schemas.microsoft.com/office/drawing/2014/main" id="{F892DD2E-C19F-4C1F-8ADC-90856E85D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8" name="Rectangle 818">
                <a:extLst>
                  <a:ext uri="{FF2B5EF4-FFF2-40B4-BE49-F238E27FC236}">
                    <a16:creationId xmlns:a16="http://schemas.microsoft.com/office/drawing/2014/main" id="{65F4B0E7-1752-47C1-A693-981E9E10E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9" name="Rectangle 819">
                <a:extLst>
                  <a:ext uri="{FF2B5EF4-FFF2-40B4-BE49-F238E27FC236}">
                    <a16:creationId xmlns:a16="http://schemas.microsoft.com/office/drawing/2014/main" id="{4E4EE8E4-D8ED-4C91-88B5-7F65D798B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0" name="Rectangle 820">
                <a:extLst>
                  <a:ext uri="{FF2B5EF4-FFF2-40B4-BE49-F238E27FC236}">
                    <a16:creationId xmlns:a16="http://schemas.microsoft.com/office/drawing/2014/main" id="{07C42939-FF43-4931-A6C4-6A129DD31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1" name="Rectangle 821">
                <a:extLst>
                  <a:ext uri="{FF2B5EF4-FFF2-40B4-BE49-F238E27FC236}">
                    <a16:creationId xmlns:a16="http://schemas.microsoft.com/office/drawing/2014/main" id="{FDDD854F-F92E-4786-977B-F20F2BA8F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2" name="Rectangle 822">
                <a:extLst>
                  <a:ext uri="{FF2B5EF4-FFF2-40B4-BE49-F238E27FC236}">
                    <a16:creationId xmlns:a16="http://schemas.microsoft.com/office/drawing/2014/main" id="{338DFA7E-13AE-4858-8807-9180F91AA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263" name="Rectangle 823">
              <a:extLst>
                <a:ext uri="{FF2B5EF4-FFF2-40B4-BE49-F238E27FC236}">
                  <a16:creationId xmlns:a16="http://schemas.microsoft.com/office/drawing/2014/main" id="{EC235A6C-C8AE-450D-944A-1DDFB8FE5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4" name="Line 824">
              <a:extLst>
                <a:ext uri="{FF2B5EF4-FFF2-40B4-BE49-F238E27FC236}">
                  <a16:creationId xmlns:a16="http://schemas.microsoft.com/office/drawing/2014/main" id="{E18CEBFF-B8BE-4822-A193-7F0DEB1D96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65" name="Oval 825">
              <a:extLst>
                <a:ext uri="{FF2B5EF4-FFF2-40B4-BE49-F238E27FC236}">
                  <a16:creationId xmlns:a16="http://schemas.microsoft.com/office/drawing/2014/main" id="{702B7B97-4D64-45F1-BB3B-769178D76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6" name="Oval 826">
              <a:extLst>
                <a:ext uri="{FF2B5EF4-FFF2-40B4-BE49-F238E27FC236}">
                  <a16:creationId xmlns:a16="http://schemas.microsoft.com/office/drawing/2014/main" id="{E27320DD-903B-42D8-8132-D85FE3A09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7" name="Oval 827">
              <a:extLst>
                <a:ext uri="{FF2B5EF4-FFF2-40B4-BE49-F238E27FC236}">
                  <a16:creationId xmlns:a16="http://schemas.microsoft.com/office/drawing/2014/main" id="{D64F7592-E92C-4F0E-A44C-AA22E22B2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8" name="Oval 828">
              <a:extLst>
                <a:ext uri="{FF2B5EF4-FFF2-40B4-BE49-F238E27FC236}">
                  <a16:creationId xmlns:a16="http://schemas.microsoft.com/office/drawing/2014/main" id="{1A99DB3D-1501-4D90-A84F-EF623AD6D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9" name="AutoShape 829">
              <a:extLst>
                <a:ext uri="{FF2B5EF4-FFF2-40B4-BE49-F238E27FC236}">
                  <a16:creationId xmlns:a16="http://schemas.microsoft.com/office/drawing/2014/main" id="{0CCC27BE-B717-4050-AC1F-E80B7F77F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0" name="AutoShape 830">
              <a:extLst>
                <a:ext uri="{FF2B5EF4-FFF2-40B4-BE49-F238E27FC236}">
                  <a16:creationId xmlns:a16="http://schemas.microsoft.com/office/drawing/2014/main" id="{988E8D88-C097-4C00-B7F4-30457DB77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271" name="Group 831">
            <a:extLst>
              <a:ext uri="{FF2B5EF4-FFF2-40B4-BE49-F238E27FC236}">
                <a16:creationId xmlns:a16="http://schemas.microsoft.com/office/drawing/2014/main" id="{F9874DE6-A5C4-4090-98A7-00D9DC8F675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4651375"/>
            <a:ext cx="1584325" cy="815975"/>
            <a:chOff x="353" y="1570"/>
            <a:chExt cx="1497" cy="771"/>
          </a:xfrm>
        </p:grpSpPr>
        <p:sp>
          <p:nvSpPr>
            <p:cNvPr id="62272" name="AutoShape 832">
              <a:extLst>
                <a:ext uri="{FF2B5EF4-FFF2-40B4-BE49-F238E27FC236}">
                  <a16:creationId xmlns:a16="http://schemas.microsoft.com/office/drawing/2014/main" id="{0536E5FF-3ED6-448E-AD73-52E030F39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3" name="Rectangle 833">
              <a:extLst>
                <a:ext uri="{FF2B5EF4-FFF2-40B4-BE49-F238E27FC236}">
                  <a16:creationId xmlns:a16="http://schemas.microsoft.com/office/drawing/2014/main" id="{37ADC6A3-BB8D-45EF-9EFF-28AADE4F08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4" name="Rectangle 834">
              <a:extLst>
                <a:ext uri="{FF2B5EF4-FFF2-40B4-BE49-F238E27FC236}">
                  <a16:creationId xmlns:a16="http://schemas.microsoft.com/office/drawing/2014/main" id="{478A9AF1-C779-413F-A456-883428934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5" name="WordArt 835">
              <a:extLst>
                <a:ext uri="{FF2B5EF4-FFF2-40B4-BE49-F238E27FC236}">
                  <a16:creationId xmlns:a16="http://schemas.microsoft.com/office/drawing/2014/main" id="{EF8A78B0-46D4-4FEA-9D5A-7C610C22B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flipH="1"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 dirty="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276" name="Freeform 836">
              <a:extLst>
                <a:ext uri="{FF2B5EF4-FFF2-40B4-BE49-F238E27FC236}">
                  <a16:creationId xmlns:a16="http://schemas.microsoft.com/office/drawing/2014/main" id="{528E54ED-AD43-4793-9688-29E9D16F2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77" name="Rectangle 837">
              <a:extLst>
                <a:ext uri="{FF2B5EF4-FFF2-40B4-BE49-F238E27FC236}">
                  <a16:creationId xmlns:a16="http://schemas.microsoft.com/office/drawing/2014/main" id="{D1790915-474B-41C5-BDCA-86EE12589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8" name="Rectangle 838">
              <a:extLst>
                <a:ext uri="{FF2B5EF4-FFF2-40B4-BE49-F238E27FC236}">
                  <a16:creationId xmlns:a16="http://schemas.microsoft.com/office/drawing/2014/main" id="{6FBDA470-E56E-4521-AA80-02C71398A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9" name="Rectangle 839">
              <a:extLst>
                <a:ext uri="{FF2B5EF4-FFF2-40B4-BE49-F238E27FC236}">
                  <a16:creationId xmlns:a16="http://schemas.microsoft.com/office/drawing/2014/main" id="{C48C23DA-55F7-4C37-AB3D-F91136F86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0" name="Freeform 840">
              <a:extLst>
                <a:ext uri="{FF2B5EF4-FFF2-40B4-BE49-F238E27FC236}">
                  <a16:creationId xmlns:a16="http://schemas.microsoft.com/office/drawing/2014/main" id="{B6DC286A-3722-4AF7-AE99-291089FCE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1" name="Freeform 841">
              <a:extLst>
                <a:ext uri="{FF2B5EF4-FFF2-40B4-BE49-F238E27FC236}">
                  <a16:creationId xmlns:a16="http://schemas.microsoft.com/office/drawing/2014/main" id="{3C6D106A-1B31-4553-9728-565EF84F4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2" name="Freeform 842">
              <a:extLst>
                <a:ext uri="{FF2B5EF4-FFF2-40B4-BE49-F238E27FC236}">
                  <a16:creationId xmlns:a16="http://schemas.microsoft.com/office/drawing/2014/main" id="{F0392A86-8EFC-44AC-9568-8D478E3F3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3" name="Freeform 843">
              <a:extLst>
                <a:ext uri="{FF2B5EF4-FFF2-40B4-BE49-F238E27FC236}">
                  <a16:creationId xmlns:a16="http://schemas.microsoft.com/office/drawing/2014/main" id="{C121FC58-30CB-412D-A01B-2B3FC0815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4" name="Rectangle 844">
              <a:extLst>
                <a:ext uri="{FF2B5EF4-FFF2-40B4-BE49-F238E27FC236}">
                  <a16:creationId xmlns:a16="http://schemas.microsoft.com/office/drawing/2014/main" id="{3646240C-BCCF-4CFB-A58D-F2D6128A9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85" name="Group 845">
              <a:extLst>
                <a:ext uri="{FF2B5EF4-FFF2-40B4-BE49-F238E27FC236}">
                  <a16:creationId xmlns:a16="http://schemas.microsoft.com/office/drawing/2014/main" id="{35154099-62E2-4FA8-BA98-042297EFFE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2286" name="Rectangle 846">
                <a:extLst>
                  <a:ext uri="{FF2B5EF4-FFF2-40B4-BE49-F238E27FC236}">
                    <a16:creationId xmlns:a16="http://schemas.microsoft.com/office/drawing/2014/main" id="{CAB9285E-FC11-4002-BE80-092C269EC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7" name="Rectangle 847">
                <a:extLst>
                  <a:ext uri="{FF2B5EF4-FFF2-40B4-BE49-F238E27FC236}">
                    <a16:creationId xmlns:a16="http://schemas.microsoft.com/office/drawing/2014/main" id="{8CCFEFDD-26DF-4D09-9215-2E8C17D86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8" name="Rectangle 848">
                <a:extLst>
                  <a:ext uri="{FF2B5EF4-FFF2-40B4-BE49-F238E27FC236}">
                    <a16:creationId xmlns:a16="http://schemas.microsoft.com/office/drawing/2014/main" id="{FD032F77-E45E-4163-A192-541C6F1DA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9" name="Rectangle 849">
                <a:extLst>
                  <a:ext uri="{FF2B5EF4-FFF2-40B4-BE49-F238E27FC236}">
                    <a16:creationId xmlns:a16="http://schemas.microsoft.com/office/drawing/2014/main" id="{40CCD845-3EC2-4E54-9E80-9DA2EC9E7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0" name="Rectangle 850">
                <a:extLst>
                  <a:ext uri="{FF2B5EF4-FFF2-40B4-BE49-F238E27FC236}">
                    <a16:creationId xmlns:a16="http://schemas.microsoft.com/office/drawing/2014/main" id="{91E37B21-E2FC-435E-BA20-76F3F4CAE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1" name="Rectangle 851">
                <a:extLst>
                  <a:ext uri="{FF2B5EF4-FFF2-40B4-BE49-F238E27FC236}">
                    <a16:creationId xmlns:a16="http://schemas.microsoft.com/office/drawing/2014/main" id="{38F64497-F608-4261-B4B9-573617709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2" name="Rectangle 852">
                <a:extLst>
                  <a:ext uri="{FF2B5EF4-FFF2-40B4-BE49-F238E27FC236}">
                    <a16:creationId xmlns:a16="http://schemas.microsoft.com/office/drawing/2014/main" id="{EBB6B077-66F9-454A-8D6B-71D8069F9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3" name="Rectangle 853">
                <a:extLst>
                  <a:ext uri="{FF2B5EF4-FFF2-40B4-BE49-F238E27FC236}">
                    <a16:creationId xmlns:a16="http://schemas.microsoft.com/office/drawing/2014/main" id="{AE094AE1-F480-4E5A-B375-A7931F3C1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4" name="Rectangle 854">
                <a:extLst>
                  <a:ext uri="{FF2B5EF4-FFF2-40B4-BE49-F238E27FC236}">
                    <a16:creationId xmlns:a16="http://schemas.microsoft.com/office/drawing/2014/main" id="{1E9644F1-88B5-4B88-BC6C-2B5D271A0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5" name="Rectangle 855">
                <a:extLst>
                  <a:ext uri="{FF2B5EF4-FFF2-40B4-BE49-F238E27FC236}">
                    <a16:creationId xmlns:a16="http://schemas.microsoft.com/office/drawing/2014/main" id="{8C53674B-E48D-4BBF-95A3-CB85FD7F5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6" name="Rectangle 856">
                <a:extLst>
                  <a:ext uri="{FF2B5EF4-FFF2-40B4-BE49-F238E27FC236}">
                    <a16:creationId xmlns:a16="http://schemas.microsoft.com/office/drawing/2014/main" id="{0CDB8C9F-EA21-4FF7-A4CE-9DBA8DB3F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7" name="Rectangle 857">
                <a:extLst>
                  <a:ext uri="{FF2B5EF4-FFF2-40B4-BE49-F238E27FC236}">
                    <a16:creationId xmlns:a16="http://schemas.microsoft.com/office/drawing/2014/main" id="{426A4EC3-0C57-49C6-AA10-E9C4B5E89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8" name="Rectangle 858">
                <a:extLst>
                  <a:ext uri="{FF2B5EF4-FFF2-40B4-BE49-F238E27FC236}">
                    <a16:creationId xmlns:a16="http://schemas.microsoft.com/office/drawing/2014/main" id="{17B7AB60-7CF0-40A3-9990-3104531A5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9" name="Rectangle 859">
                <a:extLst>
                  <a:ext uri="{FF2B5EF4-FFF2-40B4-BE49-F238E27FC236}">
                    <a16:creationId xmlns:a16="http://schemas.microsoft.com/office/drawing/2014/main" id="{04B8FEE4-9511-4A97-9C12-0C794418D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0" name="Rectangle 860">
                <a:extLst>
                  <a:ext uri="{FF2B5EF4-FFF2-40B4-BE49-F238E27FC236}">
                    <a16:creationId xmlns:a16="http://schemas.microsoft.com/office/drawing/2014/main" id="{0F03B9A2-E2A4-4F90-A5D4-0E8747B86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1" name="Rectangle 861">
                <a:extLst>
                  <a:ext uri="{FF2B5EF4-FFF2-40B4-BE49-F238E27FC236}">
                    <a16:creationId xmlns:a16="http://schemas.microsoft.com/office/drawing/2014/main" id="{0A6705DB-51EA-4AF0-B6C5-7D3698217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2" name="Rectangle 862">
                <a:extLst>
                  <a:ext uri="{FF2B5EF4-FFF2-40B4-BE49-F238E27FC236}">
                    <a16:creationId xmlns:a16="http://schemas.microsoft.com/office/drawing/2014/main" id="{F838E16B-A85B-445C-BC92-AA0EE2E41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3" name="Rectangle 863">
                <a:extLst>
                  <a:ext uri="{FF2B5EF4-FFF2-40B4-BE49-F238E27FC236}">
                    <a16:creationId xmlns:a16="http://schemas.microsoft.com/office/drawing/2014/main" id="{CF7B9311-0E0F-4D42-A64F-277B90053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4" name="Rectangle 864">
                <a:extLst>
                  <a:ext uri="{FF2B5EF4-FFF2-40B4-BE49-F238E27FC236}">
                    <a16:creationId xmlns:a16="http://schemas.microsoft.com/office/drawing/2014/main" id="{9290E8CE-C702-4A67-800E-B7039046E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5" name="Rectangle 865">
                <a:extLst>
                  <a:ext uri="{FF2B5EF4-FFF2-40B4-BE49-F238E27FC236}">
                    <a16:creationId xmlns:a16="http://schemas.microsoft.com/office/drawing/2014/main" id="{A1BB0F68-6357-45E2-AC2B-8AB1A26B6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6" name="Rectangle 866">
                <a:extLst>
                  <a:ext uri="{FF2B5EF4-FFF2-40B4-BE49-F238E27FC236}">
                    <a16:creationId xmlns:a16="http://schemas.microsoft.com/office/drawing/2014/main" id="{594DEA4B-CCDE-4E45-8046-0A5FD2BCA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307" name="Rectangle 867">
              <a:extLst>
                <a:ext uri="{FF2B5EF4-FFF2-40B4-BE49-F238E27FC236}">
                  <a16:creationId xmlns:a16="http://schemas.microsoft.com/office/drawing/2014/main" id="{033A6007-2872-4573-B750-2DD4E5C5E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8" name="Line 868">
              <a:extLst>
                <a:ext uri="{FF2B5EF4-FFF2-40B4-BE49-F238E27FC236}">
                  <a16:creationId xmlns:a16="http://schemas.microsoft.com/office/drawing/2014/main" id="{A2080A61-089B-4EA2-AA30-EE9DD54450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09" name="Oval 869">
              <a:extLst>
                <a:ext uri="{FF2B5EF4-FFF2-40B4-BE49-F238E27FC236}">
                  <a16:creationId xmlns:a16="http://schemas.microsoft.com/office/drawing/2014/main" id="{66C8EE1B-8991-4600-A8B7-21DC630BD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0" name="Oval 870">
              <a:extLst>
                <a:ext uri="{FF2B5EF4-FFF2-40B4-BE49-F238E27FC236}">
                  <a16:creationId xmlns:a16="http://schemas.microsoft.com/office/drawing/2014/main" id="{CB39B27B-5051-4421-AAA2-475BE3C6F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1" name="Oval 871">
              <a:extLst>
                <a:ext uri="{FF2B5EF4-FFF2-40B4-BE49-F238E27FC236}">
                  <a16:creationId xmlns:a16="http://schemas.microsoft.com/office/drawing/2014/main" id="{857FD6B6-7B87-4AA5-BCAB-4583AE1DB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2" name="Oval 872">
              <a:extLst>
                <a:ext uri="{FF2B5EF4-FFF2-40B4-BE49-F238E27FC236}">
                  <a16:creationId xmlns:a16="http://schemas.microsoft.com/office/drawing/2014/main" id="{60D68C7F-9C24-4C4F-8560-5A956066D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3" name="AutoShape 873">
              <a:extLst>
                <a:ext uri="{FF2B5EF4-FFF2-40B4-BE49-F238E27FC236}">
                  <a16:creationId xmlns:a16="http://schemas.microsoft.com/office/drawing/2014/main" id="{321EA6E0-6611-4CDF-A885-894AA6450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4" name="AutoShape 874">
              <a:extLst>
                <a:ext uri="{FF2B5EF4-FFF2-40B4-BE49-F238E27FC236}">
                  <a16:creationId xmlns:a16="http://schemas.microsoft.com/office/drawing/2014/main" id="{36449564-8B1A-4BE2-8D62-B6E268CAC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315" name="Group 875">
            <a:extLst>
              <a:ext uri="{FF2B5EF4-FFF2-40B4-BE49-F238E27FC236}">
                <a16:creationId xmlns:a16="http://schemas.microsoft.com/office/drawing/2014/main" id="{51D464EB-0396-4C79-A8E0-048AAC28948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4651375"/>
            <a:ext cx="1584325" cy="815975"/>
            <a:chOff x="353" y="1570"/>
            <a:chExt cx="1497" cy="771"/>
          </a:xfrm>
        </p:grpSpPr>
        <p:sp>
          <p:nvSpPr>
            <p:cNvPr id="62316" name="AutoShape 876">
              <a:extLst>
                <a:ext uri="{FF2B5EF4-FFF2-40B4-BE49-F238E27FC236}">
                  <a16:creationId xmlns:a16="http://schemas.microsoft.com/office/drawing/2014/main" id="{A773F31F-265C-47F5-B115-16691DBAC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7" name="Rectangle 877">
              <a:extLst>
                <a:ext uri="{FF2B5EF4-FFF2-40B4-BE49-F238E27FC236}">
                  <a16:creationId xmlns:a16="http://schemas.microsoft.com/office/drawing/2014/main" id="{A972CDCA-CF28-4C21-89FB-A47C7D869D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8" name="Rectangle 878">
              <a:extLst>
                <a:ext uri="{FF2B5EF4-FFF2-40B4-BE49-F238E27FC236}">
                  <a16:creationId xmlns:a16="http://schemas.microsoft.com/office/drawing/2014/main" id="{8D06A6D8-1E1C-41B8-B2FA-F142A164E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9" name="WordArt 879">
              <a:extLst>
                <a:ext uri="{FF2B5EF4-FFF2-40B4-BE49-F238E27FC236}">
                  <a16:creationId xmlns:a16="http://schemas.microsoft.com/office/drawing/2014/main" id="{FE8E9D69-EBD7-474E-A9DF-E37EDB46A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flipH="1"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 dirty="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320" name="Freeform 880">
              <a:extLst>
                <a:ext uri="{FF2B5EF4-FFF2-40B4-BE49-F238E27FC236}">
                  <a16:creationId xmlns:a16="http://schemas.microsoft.com/office/drawing/2014/main" id="{E585D198-D200-4348-A9EB-05B5829A2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99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1" name="Rectangle 881">
              <a:extLst>
                <a:ext uri="{FF2B5EF4-FFF2-40B4-BE49-F238E27FC236}">
                  <a16:creationId xmlns:a16="http://schemas.microsoft.com/office/drawing/2014/main" id="{0B875FD3-460E-4CE6-9381-BF2EE37CF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2" name="Rectangle 882">
              <a:extLst>
                <a:ext uri="{FF2B5EF4-FFF2-40B4-BE49-F238E27FC236}">
                  <a16:creationId xmlns:a16="http://schemas.microsoft.com/office/drawing/2014/main" id="{41258AC1-4D36-4A87-B1DF-07A494411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3" name="Rectangle 883">
              <a:extLst>
                <a:ext uri="{FF2B5EF4-FFF2-40B4-BE49-F238E27FC236}">
                  <a16:creationId xmlns:a16="http://schemas.microsoft.com/office/drawing/2014/main" id="{17DFA28C-7C87-4046-90CD-7885D9D7C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4" name="Freeform 884">
              <a:extLst>
                <a:ext uri="{FF2B5EF4-FFF2-40B4-BE49-F238E27FC236}">
                  <a16:creationId xmlns:a16="http://schemas.microsoft.com/office/drawing/2014/main" id="{7B0510F5-39F5-410B-A8A6-BC6808629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5" name="Freeform 885">
              <a:extLst>
                <a:ext uri="{FF2B5EF4-FFF2-40B4-BE49-F238E27FC236}">
                  <a16:creationId xmlns:a16="http://schemas.microsoft.com/office/drawing/2014/main" id="{C0B1D670-B4C8-4A74-B5BD-DA69E2DBD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6" name="Freeform 886">
              <a:extLst>
                <a:ext uri="{FF2B5EF4-FFF2-40B4-BE49-F238E27FC236}">
                  <a16:creationId xmlns:a16="http://schemas.microsoft.com/office/drawing/2014/main" id="{1EC316F8-6EE9-4A35-BCF5-F37D47E3A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7" name="Freeform 887">
              <a:extLst>
                <a:ext uri="{FF2B5EF4-FFF2-40B4-BE49-F238E27FC236}">
                  <a16:creationId xmlns:a16="http://schemas.microsoft.com/office/drawing/2014/main" id="{AA62FEA2-8FD9-42F0-AC7B-0E72D8EE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8" name="Rectangle 888">
              <a:extLst>
                <a:ext uri="{FF2B5EF4-FFF2-40B4-BE49-F238E27FC236}">
                  <a16:creationId xmlns:a16="http://schemas.microsoft.com/office/drawing/2014/main" id="{81874396-841D-4B6A-8E1F-A2CEF8E25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329" name="Group 889">
              <a:extLst>
                <a:ext uri="{FF2B5EF4-FFF2-40B4-BE49-F238E27FC236}">
                  <a16:creationId xmlns:a16="http://schemas.microsoft.com/office/drawing/2014/main" id="{67A97A50-BC22-4A15-9AF1-125FA73D2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2330" name="Rectangle 890">
                <a:extLst>
                  <a:ext uri="{FF2B5EF4-FFF2-40B4-BE49-F238E27FC236}">
                    <a16:creationId xmlns:a16="http://schemas.microsoft.com/office/drawing/2014/main" id="{D648FC8D-6291-4821-8352-45CA12482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1" name="Rectangle 891">
                <a:extLst>
                  <a:ext uri="{FF2B5EF4-FFF2-40B4-BE49-F238E27FC236}">
                    <a16:creationId xmlns:a16="http://schemas.microsoft.com/office/drawing/2014/main" id="{0778EC67-2329-40D8-A7AE-48396342C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2" name="Rectangle 892">
                <a:extLst>
                  <a:ext uri="{FF2B5EF4-FFF2-40B4-BE49-F238E27FC236}">
                    <a16:creationId xmlns:a16="http://schemas.microsoft.com/office/drawing/2014/main" id="{9282BD3F-61EA-4774-8158-9568214ED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3" name="Rectangle 893">
                <a:extLst>
                  <a:ext uri="{FF2B5EF4-FFF2-40B4-BE49-F238E27FC236}">
                    <a16:creationId xmlns:a16="http://schemas.microsoft.com/office/drawing/2014/main" id="{4D3EC3FB-6F11-4078-A6C4-C6ED576D6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4" name="Rectangle 894">
                <a:extLst>
                  <a:ext uri="{FF2B5EF4-FFF2-40B4-BE49-F238E27FC236}">
                    <a16:creationId xmlns:a16="http://schemas.microsoft.com/office/drawing/2014/main" id="{01E736A5-89AB-4CD1-A16F-DA29A9A5B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5" name="Rectangle 895">
                <a:extLst>
                  <a:ext uri="{FF2B5EF4-FFF2-40B4-BE49-F238E27FC236}">
                    <a16:creationId xmlns:a16="http://schemas.microsoft.com/office/drawing/2014/main" id="{C5174903-E03F-4D83-88E7-B8E28C4B4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6" name="Rectangle 896">
                <a:extLst>
                  <a:ext uri="{FF2B5EF4-FFF2-40B4-BE49-F238E27FC236}">
                    <a16:creationId xmlns:a16="http://schemas.microsoft.com/office/drawing/2014/main" id="{87C5D3D3-3845-44E9-983F-6BFBA2413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7" name="Rectangle 897">
                <a:extLst>
                  <a:ext uri="{FF2B5EF4-FFF2-40B4-BE49-F238E27FC236}">
                    <a16:creationId xmlns:a16="http://schemas.microsoft.com/office/drawing/2014/main" id="{3544D976-21F8-4AE3-88FB-F0C4DDAB4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8" name="Rectangle 898">
                <a:extLst>
                  <a:ext uri="{FF2B5EF4-FFF2-40B4-BE49-F238E27FC236}">
                    <a16:creationId xmlns:a16="http://schemas.microsoft.com/office/drawing/2014/main" id="{04102EF0-204D-454B-B189-94A3356AC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9" name="Rectangle 899">
                <a:extLst>
                  <a:ext uri="{FF2B5EF4-FFF2-40B4-BE49-F238E27FC236}">
                    <a16:creationId xmlns:a16="http://schemas.microsoft.com/office/drawing/2014/main" id="{A3C038D2-201D-4DAD-B7F7-772EAF10B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0" name="Rectangle 900">
                <a:extLst>
                  <a:ext uri="{FF2B5EF4-FFF2-40B4-BE49-F238E27FC236}">
                    <a16:creationId xmlns:a16="http://schemas.microsoft.com/office/drawing/2014/main" id="{873F04CA-91E7-42D6-8EA1-2414837C4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1" name="Rectangle 901">
                <a:extLst>
                  <a:ext uri="{FF2B5EF4-FFF2-40B4-BE49-F238E27FC236}">
                    <a16:creationId xmlns:a16="http://schemas.microsoft.com/office/drawing/2014/main" id="{5184DDAA-24DE-4CF1-8ACB-B0D5D9230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2" name="Rectangle 902">
                <a:extLst>
                  <a:ext uri="{FF2B5EF4-FFF2-40B4-BE49-F238E27FC236}">
                    <a16:creationId xmlns:a16="http://schemas.microsoft.com/office/drawing/2014/main" id="{E3AC2CC7-804F-40EE-A590-26794A7B8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3" name="Rectangle 903">
                <a:extLst>
                  <a:ext uri="{FF2B5EF4-FFF2-40B4-BE49-F238E27FC236}">
                    <a16:creationId xmlns:a16="http://schemas.microsoft.com/office/drawing/2014/main" id="{6C702D8F-3C5A-473C-99B2-348C8021C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4" name="Rectangle 904">
                <a:extLst>
                  <a:ext uri="{FF2B5EF4-FFF2-40B4-BE49-F238E27FC236}">
                    <a16:creationId xmlns:a16="http://schemas.microsoft.com/office/drawing/2014/main" id="{90602CC8-1661-46AC-8B06-E68281F64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5" name="Rectangle 905">
                <a:extLst>
                  <a:ext uri="{FF2B5EF4-FFF2-40B4-BE49-F238E27FC236}">
                    <a16:creationId xmlns:a16="http://schemas.microsoft.com/office/drawing/2014/main" id="{9A501F7C-3F50-4140-BC37-4F96D8CCD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6" name="Rectangle 906">
                <a:extLst>
                  <a:ext uri="{FF2B5EF4-FFF2-40B4-BE49-F238E27FC236}">
                    <a16:creationId xmlns:a16="http://schemas.microsoft.com/office/drawing/2014/main" id="{61411EAB-8C17-4661-8771-B363C3072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7" name="Rectangle 907">
                <a:extLst>
                  <a:ext uri="{FF2B5EF4-FFF2-40B4-BE49-F238E27FC236}">
                    <a16:creationId xmlns:a16="http://schemas.microsoft.com/office/drawing/2014/main" id="{A96975CF-BF49-467A-92D0-974648CCE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8" name="Rectangle 908">
                <a:extLst>
                  <a:ext uri="{FF2B5EF4-FFF2-40B4-BE49-F238E27FC236}">
                    <a16:creationId xmlns:a16="http://schemas.microsoft.com/office/drawing/2014/main" id="{F9DA140D-E901-4648-816F-0DDBAE46A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9" name="Rectangle 909">
                <a:extLst>
                  <a:ext uri="{FF2B5EF4-FFF2-40B4-BE49-F238E27FC236}">
                    <a16:creationId xmlns:a16="http://schemas.microsoft.com/office/drawing/2014/main" id="{542D1654-FFEC-426F-AF4E-0DC04F1E6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0" name="Rectangle 910">
                <a:extLst>
                  <a:ext uri="{FF2B5EF4-FFF2-40B4-BE49-F238E27FC236}">
                    <a16:creationId xmlns:a16="http://schemas.microsoft.com/office/drawing/2014/main" id="{CE7D6BFE-4602-4514-BA3A-C934B9C8B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351" name="Rectangle 911">
              <a:extLst>
                <a:ext uri="{FF2B5EF4-FFF2-40B4-BE49-F238E27FC236}">
                  <a16:creationId xmlns:a16="http://schemas.microsoft.com/office/drawing/2014/main" id="{B63991D9-11C1-42CD-8D58-EEFCDB1B6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2" name="Line 912">
              <a:extLst>
                <a:ext uri="{FF2B5EF4-FFF2-40B4-BE49-F238E27FC236}">
                  <a16:creationId xmlns:a16="http://schemas.microsoft.com/office/drawing/2014/main" id="{54A8A265-02DE-4A09-8AA9-8ED3D95343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53" name="Oval 913">
              <a:extLst>
                <a:ext uri="{FF2B5EF4-FFF2-40B4-BE49-F238E27FC236}">
                  <a16:creationId xmlns:a16="http://schemas.microsoft.com/office/drawing/2014/main" id="{DF0AEF5C-8F17-41C5-A3EE-74DF051B5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4" name="Oval 914">
              <a:extLst>
                <a:ext uri="{FF2B5EF4-FFF2-40B4-BE49-F238E27FC236}">
                  <a16:creationId xmlns:a16="http://schemas.microsoft.com/office/drawing/2014/main" id="{CEB3DB3A-9542-4420-895F-B87911148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5" name="Oval 915">
              <a:extLst>
                <a:ext uri="{FF2B5EF4-FFF2-40B4-BE49-F238E27FC236}">
                  <a16:creationId xmlns:a16="http://schemas.microsoft.com/office/drawing/2014/main" id="{DA3B503A-844D-47FC-BDAD-242887B30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6" name="Oval 916">
              <a:extLst>
                <a:ext uri="{FF2B5EF4-FFF2-40B4-BE49-F238E27FC236}">
                  <a16:creationId xmlns:a16="http://schemas.microsoft.com/office/drawing/2014/main" id="{4E512B97-F04A-4015-9B6E-FF4860AFC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7" name="AutoShape 917">
              <a:extLst>
                <a:ext uri="{FF2B5EF4-FFF2-40B4-BE49-F238E27FC236}">
                  <a16:creationId xmlns:a16="http://schemas.microsoft.com/office/drawing/2014/main" id="{F93A3346-ACC3-4B1E-8D6B-6A7B145F2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8" name="AutoShape 918">
              <a:extLst>
                <a:ext uri="{FF2B5EF4-FFF2-40B4-BE49-F238E27FC236}">
                  <a16:creationId xmlns:a16="http://schemas.microsoft.com/office/drawing/2014/main" id="{D4B21C99-0216-444D-8C08-3F478A5EB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359" name="Group 919">
            <a:extLst>
              <a:ext uri="{FF2B5EF4-FFF2-40B4-BE49-F238E27FC236}">
                <a16:creationId xmlns:a16="http://schemas.microsoft.com/office/drawing/2014/main" id="{6E0C2EF4-6E8C-4D89-9FCF-9BF827E8D3F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4651375"/>
            <a:ext cx="1584325" cy="815975"/>
            <a:chOff x="353" y="1570"/>
            <a:chExt cx="1497" cy="771"/>
          </a:xfrm>
        </p:grpSpPr>
        <p:sp>
          <p:nvSpPr>
            <p:cNvPr id="62360" name="AutoShape 920">
              <a:extLst>
                <a:ext uri="{FF2B5EF4-FFF2-40B4-BE49-F238E27FC236}">
                  <a16:creationId xmlns:a16="http://schemas.microsoft.com/office/drawing/2014/main" id="{A872E645-E47B-4DD6-B976-6C0909297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78"/>
              <a:ext cx="68" cy="4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1" name="Rectangle 921">
              <a:extLst>
                <a:ext uri="{FF2B5EF4-FFF2-40B4-BE49-F238E27FC236}">
                  <a16:creationId xmlns:a16="http://schemas.microsoft.com/office/drawing/2014/main" id="{D310EDEC-A7FC-460C-A0F1-F058A6A4C5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58" y="1911"/>
              <a:ext cx="22" cy="68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2" name="Rectangle 922">
              <a:extLst>
                <a:ext uri="{FF2B5EF4-FFF2-40B4-BE49-F238E27FC236}">
                  <a16:creationId xmlns:a16="http://schemas.microsoft.com/office/drawing/2014/main" id="{F616FF56-8808-4BD6-8F50-ECF9AF988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227" cy="136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3" name="WordArt 923">
              <a:extLst>
                <a:ext uri="{FF2B5EF4-FFF2-40B4-BE49-F238E27FC236}">
                  <a16:creationId xmlns:a16="http://schemas.microsoft.com/office/drawing/2014/main" id="{BD66FC2F-B40B-4EE0-8C73-07FBE73FCA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flipH="1">
              <a:off x="1100" y="1586"/>
              <a:ext cx="180" cy="5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rgbClr val="000000"/>
                  </a:solidFill>
                  <a:latin typeface="Impact" panose="020B0806030902050204" pitchFamily="34" charset="0"/>
                </a:rPr>
                <a:t>TAXI</a:t>
              </a:r>
              <a:endParaRPr lang="ja-JP" altLang="en-US" sz="3600" kern="10" dirty="0">
                <a:solidFill>
                  <a:srgbClr val="0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364" name="Freeform 924">
              <a:extLst>
                <a:ext uri="{FF2B5EF4-FFF2-40B4-BE49-F238E27FC236}">
                  <a16:creationId xmlns:a16="http://schemas.microsoft.com/office/drawing/2014/main" id="{86986EAE-BCEF-45C0-A931-3FF1FB2DD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661"/>
              <a:ext cx="1406" cy="544"/>
            </a:xfrm>
            <a:custGeom>
              <a:avLst/>
              <a:gdLst>
                <a:gd name="T0" fmla="*/ 1406 w 1406"/>
                <a:gd name="T1" fmla="*/ 272 h 544"/>
                <a:gd name="T2" fmla="*/ 1406 w 1406"/>
                <a:gd name="T3" fmla="*/ 544 h 544"/>
                <a:gd name="T4" fmla="*/ 0 w 1406"/>
                <a:gd name="T5" fmla="*/ 544 h 544"/>
                <a:gd name="T6" fmla="*/ 0 w 1406"/>
                <a:gd name="T7" fmla="*/ 317 h 544"/>
                <a:gd name="T8" fmla="*/ 363 w 1406"/>
                <a:gd name="T9" fmla="*/ 272 h 544"/>
                <a:gd name="T10" fmla="*/ 454 w 1406"/>
                <a:gd name="T11" fmla="*/ 45 h 544"/>
                <a:gd name="T12" fmla="*/ 499 w 1406"/>
                <a:gd name="T13" fmla="*/ 0 h 544"/>
                <a:gd name="T14" fmla="*/ 1180 w 1406"/>
                <a:gd name="T15" fmla="*/ 0 h 544"/>
                <a:gd name="T16" fmla="*/ 1225 w 1406"/>
                <a:gd name="T17" fmla="*/ 45 h 544"/>
                <a:gd name="T18" fmla="*/ 1270 w 1406"/>
                <a:gd name="T19" fmla="*/ 272 h 544"/>
                <a:gd name="T20" fmla="*/ 1406 w 1406"/>
                <a:gd name="T21" fmla="*/ 27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6" h="544">
                  <a:moveTo>
                    <a:pt x="1406" y="272"/>
                  </a:moveTo>
                  <a:lnTo>
                    <a:pt x="1406" y="544"/>
                  </a:lnTo>
                  <a:lnTo>
                    <a:pt x="0" y="544"/>
                  </a:lnTo>
                  <a:lnTo>
                    <a:pt x="0" y="317"/>
                  </a:lnTo>
                  <a:lnTo>
                    <a:pt x="363" y="272"/>
                  </a:lnTo>
                  <a:lnTo>
                    <a:pt x="454" y="45"/>
                  </a:lnTo>
                  <a:lnTo>
                    <a:pt x="499" y="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270" y="272"/>
                  </a:lnTo>
                  <a:lnTo>
                    <a:pt x="1406" y="272"/>
                  </a:lnTo>
                  <a:close/>
                </a:path>
              </a:pathLst>
            </a:cu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65" name="Rectangle 925">
              <a:extLst>
                <a:ext uri="{FF2B5EF4-FFF2-40B4-BE49-F238E27FC236}">
                  <a16:creationId xmlns:a16="http://schemas.microsoft.com/office/drawing/2014/main" id="{215AC8BD-61CF-42CC-8C84-A2D77B2B7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978"/>
              <a:ext cx="45" cy="13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6" name="Rectangle 926">
              <a:extLst>
                <a:ext uri="{FF2B5EF4-FFF2-40B4-BE49-F238E27FC236}">
                  <a16:creationId xmlns:a16="http://schemas.microsoft.com/office/drawing/2014/main" id="{2BC3172F-6392-4DDC-8FEF-FE01C7FEE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91" cy="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7" name="Rectangle 927">
              <a:extLst>
                <a:ext uri="{FF2B5EF4-FFF2-40B4-BE49-F238E27FC236}">
                  <a16:creationId xmlns:a16="http://schemas.microsoft.com/office/drawing/2014/main" id="{EBC560C2-9F1D-4698-9C80-47BE8C50E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978"/>
              <a:ext cx="91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8" name="Freeform 928">
              <a:extLst>
                <a:ext uri="{FF2B5EF4-FFF2-40B4-BE49-F238E27FC236}">
                  <a16:creationId xmlns:a16="http://schemas.microsoft.com/office/drawing/2014/main" id="{E8413EF8-4E92-4B52-9400-58131053D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170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91 w 136"/>
                <a:gd name="T3" fmla="*/ 0 h 227"/>
                <a:gd name="T4" fmla="*/ 136 w 136"/>
                <a:gd name="T5" fmla="*/ 0 h 227"/>
                <a:gd name="T6" fmla="*/ 45 w 136"/>
                <a:gd name="T7" fmla="*/ 227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91" y="0"/>
                  </a:lnTo>
                  <a:lnTo>
                    <a:pt x="136" y="0"/>
                  </a:lnTo>
                  <a:lnTo>
                    <a:pt x="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69" name="Freeform 929">
              <a:extLst>
                <a:ext uri="{FF2B5EF4-FFF2-40B4-BE49-F238E27FC236}">
                  <a16:creationId xmlns:a16="http://schemas.microsoft.com/office/drawing/2014/main" id="{594383CC-C151-4999-A002-B650304E3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706"/>
              <a:ext cx="90" cy="227"/>
            </a:xfrm>
            <a:custGeom>
              <a:avLst/>
              <a:gdLst>
                <a:gd name="T0" fmla="*/ 90 w 90"/>
                <a:gd name="T1" fmla="*/ 227 h 227"/>
                <a:gd name="T2" fmla="*/ 45 w 90"/>
                <a:gd name="T3" fmla="*/ 0 h 227"/>
                <a:gd name="T4" fmla="*/ 0 w 90"/>
                <a:gd name="T5" fmla="*/ 0 h 227"/>
                <a:gd name="T6" fmla="*/ 45 w 90"/>
                <a:gd name="T7" fmla="*/ 227 h 227"/>
                <a:gd name="T8" fmla="*/ 90 w 90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27">
                  <a:moveTo>
                    <a:pt x="90" y="22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5" y="227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70" name="Freeform 930">
              <a:extLst>
                <a:ext uri="{FF2B5EF4-FFF2-40B4-BE49-F238E27FC236}">
                  <a16:creationId xmlns:a16="http://schemas.microsoft.com/office/drawing/2014/main" id="{48CDB6F3-4A72-497C-8C5A-C05AA61FA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1706"/>
              <a:ext cx="363" cy="227"/>
            </a:xfrm>
            <a:custGeom>
              <a:avLst/>
              <a:gdLst>
                <a:gd name="T0" fmla="*/ 91 w 363"/>
                <a:gd name="T1" fmla="*/ 0 h 227"/>
                <a:gd name="T2" fmla="*/ 0 w 363"/>
                <a:gd name="T3" fmla="*/ 227 h 227"/>
                <a:gd name="T4" fmla="*/ 363 w 363"/>
                <a:gd name="T5" fmla="*/ 227 h 227"/>
                <a:gd name="T6" fmla="*/ 363 w 363"/>
                <a:gd name="T7" fmla="*/ 0 h 227"/>
                <a:gd name="T8" fmla="*/ 91 w 36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7">
                  <a:moveTo>
                    <a:pt x="91" y="0"/>
                  </a:moveTo>
                  <a:lnTo>
                    <a:pt x="0" y="227"/>
                  </a:lnTo>
                  <a:lnTo>
                    <a:pt x="363" y="227"/>
                  </a:lnTo>
                  <a:lnTo>
                    <a:pt x="363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71" name="Freeform 931">
              <a:extLst>
                <a:ext uri="{FF2B5EF4-FFF2-40B4-BE49-F238E27FC236}">
                  <a16:creationId xmlns:a16="http://schemas.microsoft.com/office/drawing/2014/main" id="{225DA6B6-F4AF-4475-A2D2-B62C2EE55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706"/>
              <a:ext cx="318" cy="227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227 h 227"/>
                <a:gd name="T4" fmla="*/ 318 w 318"/>
                <a:gd name="T5" fmla="*/ 227 h 227"/>
                <a:gd name="T6" fmla="*/ 272 w 318"/>
                <a:gd name="T7" fmla="*/ 0 h 227"/>
                <a:gd name="T8" fmla="*/ 0 w 318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2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72" name="Rectangle 932">
              <a:extLst>
                <a:ext uri="{FF2B5EF4-FFF2-40B4-BE49-F238E27FC236}">
                  <a16:creationId xmlns:a16="http://schemas.microsoft.com/office/drawing/2014/main" id="{B6E3FD50-FF5D-47F6-8D9E-B0418ECD5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024"/>
              <a:ext cx="45" cy="9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373" name="Group 933">
              <a:extLst>
                <a:ext uri="{FF2B5EF4-FFF2-40B4-BE49-F238E27FC236}">
                  <a16:creationId xmlns:a16="http://schemas.microsoft.com/office/drawing/2014/main" id="{5D41E958-04CF-43E7-9CED-8FBD5D82BD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" y="1978"/>
              <a:ext cx="681" cy="136"/>
              <a:chOff x="1578" y="1979"/>
              <a:chExt cx="681" cy="136"/>
            </a:xfrm>
          </p:grpSpPr>
          <p:sp>
            <p:nvSpPr>
              <p:cNvPr id="62374" name="Rectangle 934">
                <a:extLst>
                  <a:ext uri="{FF2B5EF4-FFF2-40B4-BE49-F238E27FC236}">
                    <a16:creationId xmlns:a16="http://schemas.microsoft.com/office/drawing/2014/main" id="{A5B551B2-F857-4BF4-A5C8-600CB4F39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5" name="Rectangle 935">
                <a:extLst>
                  <a:ext uri="{FF2B5EF4-FFF2-40B4-BE49-F238E27FC236}">
                    <a16:creationId xmlns:a16="http://schemas.microsoft.com/office/drawing/2014/main" id="{4CCAAC05-E6D6-4B7D-865E-0CE3CD2DB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6" name="Rectangle 936">
                <a:extLst>
                  <a:ext uri="{FF2B5EF4-FFF2-40B4-BE49-F238E27FC236}">
                    <a16:creationId xmlns:a16="http://schemas.microsoft.com/office/drawing/2014/main" id="{1DF603D6-EC61-452A-8D2A-D7FAEB360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7" name="Rectangle 937">
                <a:extLst>
                  <a:ext uri="{FF2B5EF4-FFF2-40B4-BE49-F238E27FC236}">
                    <a16:creationId xmlns:a16="http://schemas.microsoft.com/office/drawing/2014/main" id="{83358A1C-740C-4A1D-A0E8-703154FB0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5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8" name="Rectangle 938">
                <a:extLst>
                  <a:ext uri="{FF2B5EF4-FFF2-40B4-BE49-F238E27FC236}">
                    <a16:creationId xmlns:a16="http://schemas.microsoft.com/office/drawing/2014/main" id="{BD10747B-1604-4EF9-A612-D81189AE6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9" name="Rectangle 939">
                <a:extLst>
                  <a:ext uri="{FF2B5EF4-FFF2-40B4-BE49-F238E27FC236}">
                    <a16:creationId xmlns:a16="http://schemas.microsoft.com/office/drawing/2014/main" id="{FD594FE5-72B7-4B17-A881-40719C368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4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0" name="Rectangle 940">
                <a:extLst>
                  <a:ext uri="{FF2B5EF4-FFF2-40B4-BE49-F238E27FC236}">
                    <a16:creationId xmlns:a16="http://schemas.microsoft.com/office/drawing/2014/main" id="{AC4B7D12-8DAB-44B1-956F-9AEB56842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1" name="Rectangle 941">
                <a:extLst>
                  <a:ext uri="{FF2B5EF4-FFF2-40B4-BE49-F238E27FC236}">
                    <a16:creationId xmlns:a16="http://schemas.microsoft.com/office/drawing/2014/main" id="{5AA8F606-60DA-4960-A3FB-9B52F66C8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2" name="Rectangle 942">
                <a:extLst>
                  <a:ext uri="{FF2B5EF4-FFF2-40B4-BE49-F238E27FC236}">
                    <a16:creationId xmlns:a16="http://schemas.microsoft.com/office/drawing/2014/main" id="{AE2D18AC-6598-4DFF-B420-96BCD35476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3" name="Rectangle 943">
                <a:extLst>
                  <a:ext uri="{FF2B5EF4-FFF2-40B4-BE49-F238E27FC236}">
                    <a16:creationId xmlns:a16="http://schemas.microsoft.com/office/drawing/2014/main" id="{E59AB4DA-A8B0-4266-8EFF-80606E11C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4" name="Rectangle 944">
                <a:extLst>
                  <a:ext uri="{FF2B5EF4-FFF2-40B4-BE49-F238E27FC236}">
                    <a16:creationId xmlns:a16="http://schemas.microsoft.com/office/drawing/2014/main" id="{E0D4BA3F-A2AE-4D27-84AA-07B5AEBAA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5" name="Rectangle 945">
                <a:extLst>
                  <a:ext uri="{FF2B5EF4-FFF2-40B4-BE49-F238E27FC236}">
                    <a16:creationId xmlns:a16="http://schemas.microsoft.com/office/drawing/2014/main" id="{C83C1718-ECF1-4FF8-9882-7830B22E5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6" name="Rectangle 946">
                <a:extLst>
                  <a:ext uri="{FF2B5EF4-FFF2-40B4-BE49-F238E27FC236}">
                    <a16:creationId xmlns:a16="http://schemas.microsoft.com/office/drawing/2014/main" id="{EE851C0B-D134-4D8D-9CDD-8053A394F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7" name="Rectangle 947">
                <a:extLst>
                  <a:ext uri="{FF2B5EF4-FFF2-40B4-BE49-F238E27FC236}">
                    <a16:creationId xmlns:a16="http://schemas.microsoft.com/office/drawing/2014/main" id="{33F73E9E-5B5C-4B49-AD16-595025DDE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8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8" name="Rectangle 948">
                <a:extLst>
                  <a:ext uri="{FF2B5EF4-FFF2-40B4-BE49-F238E27FC236}">
                    <a16:creationId xmlns:a16="http://schemas.microsoft.com/office/drawing/2014/main" id="{E7532164-68B1-41A2-997E-F6FE5BE6A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9" name="Rectangle 949">
                <a:extLst>
                  <a:ext uri="{FF2B5EF4-FFF2-40B4-BE49-F238E27FC236}">
                    <a16:creationId xmlns:a16="http://schemas.microsoft.com/office/drawing/2014/main" id="{81D882A5-98BE-48DC-8B12-459C3302C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0" name="Rectangle 950">
                <a:extLst>
                  <a:ext uri="{FF2B5EF4-FFF2-40B4-BE49-F238E27FC236}">
                    <a16:creationId xmlns:a16="http://schemas.microsoft.com/office/drawing/2014/main" id="{F3DB5C5A-C3A7-4B67-BCDE-C0B576C9E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1" name="Rectangle 951">
                <a:extLst>
                  <a:ext uri="{FF2B5EF4-FFF2-40B4-BE49-F238E27FC236}">
                    <a16:creationId xmlns:a16="http://schemas.microsoft.com/office/drawing/2014/main" id="{82B79019-ACD8-4030-9E36-BDFFC211F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2" name="Rectangle 952">
                <a:extLst>
                  <a:ext uri="{FF2B5EF4-FFF2-40B4-BE49-F238E27FC236}">
                    <a16:creationId xmlns:a16="http://schemas.microsoft.com/office/drawing/2014/main" id="{05ED1C0D-39BA-4AAE-ABBF-CC4535983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024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3" name="Rectangle 953">
                <a:extLst>
                  <a:ext uri="{FF2B5EF4-FFF2-40B4-BE49-F238E27FC236}">
                    <a16:creationId xmlns:a16="http://schemas.microsoft.com/office/drawing/2014/main" id="{59B2B669-7652-48AA-8105-6085E96E8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070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4" name="Rectangle 954">
                <a:extLst>
                  <a:ext uri="{FF2B5EF4-FFF2-40B4-BE49-F238E27FC236}">
                    <a16:creationId xmlns:a16="http://schemas.microsoft.com/office/drawing/2014/main" id="{A55E9CAB-8827-4789-9F98-5A109004C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979"/>
                <a:ext cx="46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395" name="Rectangle 955">
              <a:extLst>
                <a:ext uri="{FF2B5EF4-FFF2-40B4-BE49-F238E27FC236}">
                  <a16:creationId xmlns:a16="http://schemas.microsoft.com/office/drawing/2014/main" id="{C2AFD856-8BE7-400E-BF3D-23E512109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8"/>
              <a:ext cx="90" cy="46"/>
            </a:xfrm>
            <a:prstGeom prst="rect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6" name="Line 956">
              <a:extLst>
                <a:ext uri="{FF2B5EF4-FFF2-40B4-BE49-F238E27FC236}">
                  <a16:creationId xmlns:a16="http://schemas.microsoft.com/office/drawing/2014/main" id="{40109F05-8E9A-4F2A-A36D-013721D6B1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" y="2160"/>
              <a:ext cx="12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97" name="Oval 957">
              <a:extLst>
                <a:ext uri="{FF2B5EF4-FFF2-40B4-BE49-F238E27FC236}">
                  <a16:creationId xmlns:a16="http://schemas.microsoft.com/office/drawing/2014/main" id="{B8D3C477-81D2-4CE4-B392-77B5FA330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8" name="Oval 958">
              <a:extLst>
                <a:ext uri="{FF2B5EF4-FFF2-40B4-BE49-F238E27FC236}">
                  <a16:creationId xmlns:a16="http://schemas.microsoft.com/office/drawing/2014/main" id="{5901F994-5B0A-477F-972A-F16D15E3B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06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9" name="Oval 959">
              <a:extLst>
                <a:ext uri="{FF2B5EF4-FFF2-40B4-BE49-F238E27FC236}">
                  <a16:creationId xmlns:a16="http://schemas.microsoft.com/office/drawing/2014/main" id="{760E24AA-C80E-49AD-9618-E9E7A1E1D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0" name="Oval 960">
              <a:extLst>
                <a:ext uri="{FF2B5EF4-FFF2-40B4-BE49-F238E27FC236}">
                  <a16:creationId xmlns:a16="http://schemas.microsoft.com/office/drawing/2014/main" id="{C49BD505-F7BB-4AE6-9783-71F14470C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115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1" name="AutoShape 961">
              <a:extLst>
                <a:ext uri="{FF2B5EF4-FFF2-40B4-BE49-F238E27FC236}">
                  <a16:creationId xmlns:a16="http://schemas.microsoft.com/office/drawing/2014/main" id="{767597A3-F6D4-4691-90C4-FEE24D2B1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5"/>
              <a:ext cx="182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2" name="AutoShape 962">
              <a:extLst>
                <a:ext uri="{FF2B5EF4-FFF2-40B4-BE49-F238E27FC236}">
                  <a16:creationId xmlns:a16="http://schemas.microsoft.com/office/drawing/2014/main" id="{F1BFD0D2-2169-4C05-9F13-489D08B57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0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662" name="Group 126">
            <a:extLst>
              <a:ext uri="{FF2B5EF4-FFF2-40B4-BE49-F238E27FC236}">
                <a16:creationId xmlns:a16="http://schemas.microsoft.com/office/drawing/2014/main" id="{3DEC2DA5-0171-4E30-B849-82D9555DCF8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630863"/>
            <a:ext cx="1584325" cy="606425"/>
            <a:chOff x="2122" y="1707"/>
            <a:chExt cx="2132" cy="816"/>
          </a:xfrm>
        </p:grpSpPr>
        <p:sp>
          <p:nvSpPr>
            <p:cNvPr id="65581" name="Freeform 45">
              <a:extLst>
                <a:ext uri="{FF2B5EF4-FFF2-40B4-BE49-F238E27FC236}">
                  <a16:creationId xmlns:a16="http://schemas.microsoft.com/office/drawing/2014/main" id="{A62D2D89-8A0E-426B-AAD2-5E32B0E14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707"/>
              <a:ext cx="2040" cy="635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2" name="Oval 46">
              <a:extLst>
                <a:ext uri="{FF2B5EF4-FFF2-40B4-BE49-F238E27FC236}">
                  <a16:creationId xmlns:a16="http://schemas.microsoft.com/office/drawing/2014/main" id="{C8401051-1E54-4D9D-909D-B29A11BF0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3" name="Oval 47">
              <a:extLst>
                <a:ext uri="{FF2B5EF4-FFF2-40B4-BE49-F238E27FC236}">
                  <a16:creationId xmlns:a16="http://schemas.microsoft.com/office/drawing/2014/main" id="{74F9C386-5097-4A33-88E7-101DA9933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4" name="Oval 48">
              <a:extLst>
                <a:ext uri="{FF2B5EF4-FFF2-40B4-BE49-F238E27FC236}">
                  <a16:creationId xmlns:a16="http://schemas.microsoft.com/office/drawing/2014/main" id="{F3E72D6C-BC72-4786-823D-D4FED2492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5" name="Oval 49">
              <a:extLst>
                <a:ext uri="{FF2B5EF4-FFF2-40B4-BE49-F238E27FC236}">
                  <a16:creationId xmlns:a16="http://schemas.microsoft.com/office/drawing/2014/main" id="{4B52660E-25B9-4C03-9201-E53F97D82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6" name="Freeform 50">
              <a:extLst>
                <a:ext uri="{FF2B5EF4-FFF2-40B4-BE49-F238E27FC236}">
                  <a16:creationId xmlns:a16="http://schemas.microsoft.com/office/drawing/2014/main" id="{9DC2CCF1-6870-4A48-BCB4-7F773CE2A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160"/>
              <a:ext cx="136" cy="181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7" name="Freeform 51">
              <a:extLst>
                <a:ext uri="{FF2B5EF4-FFF2-40B4-BE49-F238E27FC236}">
                  <a16:creationId xmlns:a16="http://schemas.microsoft.com/office/drawing/2014/main" id="{B4016020-2518-403C-8BAC-FFC62F5B5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205"/>
              <a:ext cx="227" cy="136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8" name="Rectangle 52">
              <a:extLst>
                <a:ext uri="{FF2B5EF4-FFF2-40B4-BE49-F238E27FC236}">
                  <a16:creationId xmlns:a16="http://schemas.microsoft.com/office/drawing/2014/main" id="{95D1004D-3973-4DBD-8B04-BC10974F1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91" cy="4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9" name="Freeform 53">
              <a:extLst>
                <a:ext uri="{FF2B5EF4-FFF2-40B4-BE49-F238E27FC236}">
                  <a16:creationId xmlns:a16="http://schemas.microsoft.com/office/drawing/2014/main" id="{8A8CBDF9-C412-49C2-A44D-30FB53DCC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069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0" name="Freeform 54">
              <a:extLst>
                <a:ext uri="{FF2B5EF4-FFF2-40B4-BE49-F238E27FC236}">
                  <a16:creationId xmlns:a16="http://schemas.microsoft.com/office/drawing/2014/main" id="{3E1F91D3-65B4-46D6-AC82-0EEFDE5E0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797"/>
              <a:ext cx="408" cy="227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1" name="Freeform 55">
              <a:extLst>
                <a:ext uri="{FF2B5EF4-FFF2-40B4-BE49-F238E27FC236}">
                  <a16:creationId xmlns:a16="http://schemas.microsoft.com/office/drawing/2014/main" id="{5F8F4D8B-B4AB-4D87-A8DB-BC56ECD62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752"/>
              <a:ext cx="636" cy="272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2" name="Freeform 56">
              <a:extLst>
                <a:ext uri="{FF2B5EF4-FFF2-40B4-BE49-F238E27FC236}">
                  <a16:creationId xmlns:a16="http://schemas.microsoft.com/office/drawing/2014/main" id="{27972389-ECAC-4CCC-90A1-0DCB3ACE4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752"/>
              <a:ext cx="544" cy="272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3" name="Rectangle 57">
              <a:extLst>
                <a:ext uri="{FF2B5EF4-FFF2-40B4-BE49-F238E27FC236}">
                  <a16:creationId xmlns:a16="http://schemas.microsoft.com/office/drawing/2014/main" id="{41163F07-8D8C-48B6-B735-BC7E7A36E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160"/>
              <a:ext cx="998" cy="45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4" name="WordArt 58">
              <a:extLst>
                <a:ext uri="{FF2B5EF4-FFF2-40B4-BE49-F238E27FC236}">
                  <a16:creationId xmlns:a16="http://schemas.microsoft.com/office/drawing/2014/main" id="{6CF0662D-5523-4505-9B8B-B7B174F05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074"/>
              <a:ext cx="589" cy="17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595" name="Freeform 59">
              <a:extLst>
                <a:ext uri="{FF2B5EF4-FFF2-40B4-BE49-F238E27FC236}">
                  <a16:creationId xmlns:a16="http://schemas.microsoft.com/office/drawing/2014/main" id="{3C7C5FC5-C941-4B6F-BCDB-BB0F38C7E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024"/>
              <a:ext cx="91" cy="136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4" name="AutoShape 78">
              <a:extLst>
                <a:ext uri="{FF2B5EF4-FFF2-40B4-BE49-F238E27FC236}">
                  <a16:creationId xmlns:a16="http://schemas.microsoft.com/office/drawing/2014/main" id="{EF9B7A0C-9018-4E1A-925B-168AC59EA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33"/>
              <a:ext cx="91" cy="90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63" name="Group 127">
            <a:extLst>
              <a:ext uri="{FF2B5EF4-FFF2-40B4-BE49-F238E27FC236}">
                <a16:creationId xmlns:a16="http://schemas.microsoft.com/office/drawing/2014/main" id="{49F63E69-8EDF-42B6-BF09-C9ED51F2B42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661025"/>
            <a:ext cx="1584325" cy="606425"/>
            <a:chOff x="2122" y="1707"/>
            <a:chExt cx="2132" cy="816"/>
          </a:xfrm>
        </p:grpSpPr>
        <p:sp>
          <p:nvSpPr>
            <p:cNvPr id="65664" name="Freeform 128">
              <a:extLst>
                <a:ext uri="{FF2B5EF4-FFF2-40B4-BE49-F238E27FC236}">
                  <a16:creationId xmlns:a16="http://schemas.microsoft.com/office/drawing/2014/main" id="{C58B6811-90C4-4803-B6DD-51602B7E7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707"/>
              <a:ext cx="2040" cy="635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5" name="Oval 129">
              <a:extLst>
                <a:ext uri="{FF2B5EF4-FFF2-40B4-BE49-F238E27FC236}">
                  <a16:creationId xmlns:a16="http://schemas.microsoft.com/office/drawing/2014/main" id="{D8DBB388-EFB5-4D2A-A72B-034031F7F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6" name="Oval 130">
              <a:extLst>
                <a:ext uri="{FF2B5EF4-FFF2-40B4-BE49-F238E27FC236}">
                  <a16:creationId xmlns:a16="http://schemas.microsoft.com/office/drawing/2014/main" id="{F57A3F04-B99A-45DB-9F77-0BE832E63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7" name="Oval 131">
              <a:extLst>
                <a:ext uri="{FF2B5EF4-FFF2-40B4-BE49-F238E27FC236}">
                  <a16:creationId xmlns:a16="http://schemas.microsoft.com/office/drawing/2014/main" id="{DDCB2F21-A12E-4F56-AA99-126D07C28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8" name="Oval 132">
              <a:extLst>
                <a:ext uri="{FF2B5EF4-FFF2-40B4-BE49-F238E27FC236}">
                  <a16:creationId xmlns:a16="http://schemas.microsoft.com/office/drawing/2014/main" id="{F4F17F6C-7899-495D-92A5-0C596065A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9" name="Freeform 133">
              <a:extLst>
                <a:ext uri="{FF2B5EF4-FFF2-40B4-BE49-F238E27FC236}">
                  <a16:creationId xmlns:a16="http://schemas.microsoft.com/office/drawing/2014/main" id="{426E84D4-BC27-49AC-9D74-D4170D0EE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160"/>
              <a:ext cx="136" cy="181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0" name="Freeform 134">
              <a:extLst>
                <a:ext uri="{FF2B5EF4-FFF2-40B4-BE49-F238E27FC236}">
                  <a16:creationId xmlns:a16="http://schemas.microsoft.com/office/drawing/2014/main" id="{A523A064-BB75-4AB4-B1C1-FBABA840E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205"/>
              <a:ext cx="227" cy="136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1" name="Rectangle 135">
              <a:extLst>
                <a:ext uri="{FF2B5EF4-FFF2-40B4-BE49-F238E27FC236}">
                  <a16:creationId xmlns:a16="http://schemas.microsoft.com/office/drawing/2014/main" id="{DEAE7F84-9610-46B4-941C-F8FBBE257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91" cy="4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2" name="Freeform 136">
              <a:extLst>
                <a:ext uri="{FF2B5EF4-FFF2-40B4-BE49-F238E27FC236}">
                  <a16:creationId xmlns:a16="http://schemas.microsoft.com/office/drawing/2014/main" id="{4D447877-38B6-4500-A2E1-9A190F429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069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3" name="Freeform 137">
              <a:extLst>
                <a:ext uri="{FF2B5EF4-FFF2-40B4-BE49-F238E27FC236}">
                  <a16:creationId xmlns:a16="http://schemas.microsoft.com/office/drawing/2014/main" id="{05EE8B4D-1476-4D89-BC9E-83EC90281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797"/>
              <a:ext cx="408" cy="227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4" name="Freeform 138">
              <a:extLst>
                <a:ext uri="{FF2B5EF4-FFF2-40B4-BE49-F238E27FC236}">
                  <a16:creationId xmlns:a16="http://schemas.microsoft.com/office/drawing/2014/main" id="{4F4FFBFC-998F-4259-BA3D-61F386A55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752"/>
              <a:ext cx="636" cy="272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5" name="Freeform 139">
              <a:extLst>
                <a:ext uri="{FF2B5EF4-FFF2-40B4-BE49-F238E27FC236}">
                  <a16:creationId xmlns:a16="http://schemas.microsoft.com/office/drawing/2014/main" id="{F718D643-9FE4-49FB-8773-DE883379D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752"/>
              <a:ext cx="544" cy="272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6" name="Rectangle 140">
              <a:extLst>
                <a:ext uri="{FF2B5EF4-FFF2-40B4-BE49-F238E27FC236}">
                  <a16:creationId xmlns:a16="http://schemas.microsoft.com/office/drawing/2014/main" id="{D7EF6DD2-A686-419E-87F7-2541BE5EB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160"/>
              <a:ext cx="998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7" name="WordArt 141">
              <a:extLst>
                <a:ext uri="{FF2B5EF4-FFF2-40B4-BE49-F238E27FC236}">
                  <a16:creationId xmlns:a16="http://schemas.microsoft.com/office/drawing/2014/main" id="{35CB42BC-C20F-4D23-9EAE-2357D9BFFF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074"/>
              <a:ext cx="589" cy="17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678" name="Freeform 142">
              <a:extLst>
                <a:ext uri="{FF2B5EF4-FFF2-40B4-BE49-F238E27FC236}">
                  <a16:creationId xmlns:a16="http://schemas.microsoft.com/office/drawing/2014/main" id="{45479FFE-29CF-48F6-93EB-0CAD7236A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024"/>
              <a:ext cx="91" cy="136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9" name="AutoShape 143">
              <a:extLst>
                <a:ext uri="{FF2B5EF4-FFF2-40B4-BE49-F238E27FC236}">
                  <a16:creationId xmlns:a16="http://schemas.microsoft.com/office/drawing/2014/main" id="{C1CDCAAF-2052-4E50-A2D0-CEB0E2150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33"/>
              <a:ext cx="91" cy="90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97" name="Group 161">
            <a:extLst>
              <a:ext uri="{FF2B5EF4-FFF2-40B4-BE49-F238E27FC236}">
                <a16:creationId xmlns:a16="http://schemas.microsoft.com/office/drawing/2014/main" id="{C7222CE9-DB55-4DED-9624-F750F939275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661025"/>
            <a:ext cx="1584325" cy="606425"/>
            <a:chOff x="2122" y="1707"/>
            <a:chExt cx="2132" cy="816"/>
          </a:xfrm>
        </p:grpSpPr>
        <p:sp>
          <p:nvSpPr>
            <p:cNvPr id="65698" name="Freeform 162">
              <a:extLst>
                <a:ext uri="{FF2B5EF4-FFF2-40B4-BE49-F238E27FC236}">
                  <a16:creationId xmlns:a16="http://schemas.microsoft.com/office/drawing/2014/main" id="{2A53A86D-EACC-49B8-B634-AA674A2C5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707"/>
              <a:ext cx="2040" cy="635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99" name="Oval 163">
              <a:extLst>
                <a:ext uri="{FF2B5EF4-FFF2-40B4-BE49-F238E27FC236}">
                  <a16:creationId xmlns:a16="http://schemas.microsoft.com/office/drawing/2014/main" id="{B974AE1D-B22C-4EFE-A264-92098C404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0" name="Oval 164">
              <a:extLst>
                <a:ext uri="{FF2B5EF4-FFF2-40B4-BE49-F238E27FC236}">
                  <a16:creationId xmlns:a16="http://schemas.microsoft.com/office/drawing/2014/main" id="{B867B8B4-E432-4542-BB15-BDB79082A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1" name="Oval 165">
              <a:extLst>
                <a:ext uri="{FF2B5EF4-FFF2-40B4-BE49-F238E27FC236}">
                  <a16:creationId xmlns:a16="http://schemas.microsoft.com/office/drawing/2014/main" id="{E6263F73-E119-4840-B3FD-998C4D319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2" name="Oval 166">
              <a:extLst>
                <a:ext uri="{FF2B5EF4-FFF2-40B4-BE49-F238E27FC236}">
                  <a16:creationId xmlns:a16="http://schemas.microsoft.com/office/drawing/2014/main" id="{96BEF48C-26FB-4D54-807C-E217C9C70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3" name="Freeform 167">
              <a:extLst>
                <a:ext uri="{FF2B5EF4-FFF2-40B4-BE49-F238E27FC236}">
                  <a16:creationId xmlns:a16="http://schemas.microsoft.com/office/drawing/2014/main" id="{521E0409-D91C-4AD0-973C-A144BEA6A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160"/>
              <a:ext cx="136" cy="181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4" name="Freeform 168">
              <a:extLst>
                <a:ext uri="{FF2B5EF4-FFF2-40B4-BE49-F238E27FC236}">
                  <a16:creationId xmlns:a16="http://schemas.microsoft.com/office/drawing/2014/main" id="{2EA54A3A-9D38-43BB-A048-9DCFFCA42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205"/>
              <a:ext cx="227" cy="136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5" name="Rectangle 169">
              <a:extLst>
                <a:ext uri="{FF2B5EF4-FFF2-40B4-BE49-F238E27FC236}">
                  <a16:creationId xmlns:a16="http://schemas.microsoft.com/office/drawing/2014/main" id="{BD65D66F-F512-41E4-9270-1C6D426E9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91" cy="4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6" name="Freeform 170">
              <a:extLst>
                <a:ext uri="{FF2B5EF4-FFF2-40B4-BE49-F238E27FC236}">
                  <a16:creationId xmlns:a16="http://schemas.microsoft.com/office/drawing/2014/main" id="{F9FE6363-80E2-46DF-BF8E-E3FE051E1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069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7" name="Freeform 171">
              <a:extLst>
                <a:ext uri="{FF2B5EF4-FFF2-40B4-BE49-F238E27FC236}">
                  <a16:creationId xmlns:a16="http://schemas.microsoft.com/office/drawing/2014/main" id="{E1407EB6-6651-42A5-A183-1E36C990A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797"/>
              <a:ext cx="408" cy="227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8" name="Freeform 172">
              <a:extLst>
                <a:ext uri="{FF2B5EF4-FFF2-40B4-BE49-F238E27FC236}">
                  <a16:creationId xmlns:a16="http://schemas.microsoft.com/office/drawing/2014/main" id="{34539A73-7C34-4CFA-ADC7-172C9B565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752"/>
              <a:ext cx="636" cy="272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9" name="Freeform 173">
              <a:extLst>
                <a:ext uri="{FF2B5EF4-FFF2-40B4-BE49-F238E27FC236}">
                  <a16:creationId xmlns:a16="http://schemas.microsoft.com/office/drawing/2014/main" id="{27A6C165-55CA-40E9-BC20-BD80B732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752"/>
              <a:ext cx="544" cy="272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0" name="Rectangle 174">
              <a:extLst>
                <a:ext uri="{FF2B5EF4-FFF2-40B4-BE49-F238E27FC236}">
                  <a16:creationId xmlns:a16="http://schemas.microsoft.com/office/drawing/2014/main" id="{CB8A52BD-2142-42A2-9E82-AA30035EA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160"/>
              <a:ext cx="998" cy="45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1" name="WordArt 175">
              <a:extLst>
                <a:ext uri="{FF2B5EF4-FFF2-40B4-BE49-F238E27FC236}">
                  <a16:creationId xmlns:a16="http://schemas.microsoft.com/office/drawing/2014/main" id="{CBF9FA45-BC38-447D-9B74-D0F8DB87BD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074"/>
              <a:ext cx="589" cy="17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712" name="Freeform 176">
              <a:extLst>
                <a:ext uri="{FF2B5EF4-FFF2-40B4-BE49-F238E27FC236}">
                  <a16:creationId xmlns:a16="http://schemas.microsoft.com/office/drawing/2014/main" id="{4C2210BD-606A-4441-BFD4-8400E614C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024"/>
              <a:ext cx="91" cy="136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3" name="AutoShape 177">
              <a:extLst>
                <a:ext uri="{FF2B5EF4-FFF2-40B4-BE49-F238E27FC236}">
                  <a16:creationId xmlns:a16="http://schemas.microsoft.com/office/drawing/2014/main" id="{CA7F514E-4D80-4361-8C29-EBA9C01AA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33"/>
              <a:ext cx="91" cy="90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14" name="Group 178">
            <a:extLst>
              <a:ext uri="{FF2B5EF4-FFF2-40B4-BE49-F238E27FC236}">
                <a16:creationId xmlns:a16="http://schemas.microsoft.com/office/drawing/2014/main" id="{C2E6503E-7FE7-4CA8-B074-8C1F6909FF4A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630863"/>
            <a:ext cx="1584325" cy="606425"/>
            <a:chOff x="2122" y="1707"/>
            <a:chExt cx="2132" cy="816"/>
          </a:xfrm>
        </p:grpSpPr>
        <p:sp>
          <p:nvSpPr>
            <p:cNvPr id="65715" name="Freeform 179">
              <a:extLst>
                <a:ext uri="{FF2B5EF4-FFF2-40B4-BE49-F238E27FC236}">
                  <a16:creationId xmlns:a16="http://schemas.microsoft.com/office/drawing/2014/main" id="{3C423CAC-2275-45BA-90EB-034289095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707"/>
              <a:ext cx="2040" cy="635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6" name="Oval 180">
              <a:extLst>
                <a:ext uri="{FF2B5EF4-FFF2-40B4-BE49-F238E27FC236}">
                  <a16:creationId xmlns:a16="http://schemas.microsoft.com/office/drawing/2014/main" id="{18FD3E38-326E-45BE-B830-CC6000C5B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7" name="Oval 181">
              <a:extLst>
                <a:ext uri="{FF2B5EF4-FFF2-40B4-BE49-F238E27FC236}">
                  <a16:creationId xmlns:a16="http://schemas.microsoft.com/office/drawing/2014/main" id="{DB81ED60-0B0D-4766-BE52-5937B6A7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8" name="Oval 182">
              <a:extLst>
                <a:ext uri="{FF2B5EF4-FFF2-40B4-BE49-F238E27FC236}">
                  <a16:creationId xmlns:a16="http://schemas.microsoft.com/office/drawing/2014/main" id="{6850065B-9D38-40BE-9D4A-68D497BB3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9" name="Oval 183">
              <a:extLst>
                <a:ext uri="{FF2B5EF4-FFF2-40B4-BE49-F238E27FC236}">
                  <a16:creationId xmlns:a16="http://schemas.microsoft.com/office/drawing/2014/main" id="{DB876C97-282F-41A0-A983-06E522DAA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20" name="Freeform 184">
              <a:extLst>
                <a:ext uri="{FF2B5EF4-FFF2-40B4-BE49-F238E27FC236}">
                  <a16:creationId xmlns:a16="http://schemas.microsoft.com/office/drawing/2014/main" id="{BF472311-46B4-4CA5-B00D-16C8BE1C4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160"/>
              <a:ext cx="136" cy="181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1" name="Freeform 185">
              <a:extLst>
                <a:ext uri="{FF2B5EF4-FFF2-40B4-BE49-F238E27FC236}">
                  <a16:creationId xmlns:a16="http://schemas.microsoft.com/office/drawing/2014/main" id="{217F4225-583A-4A5E-9A78-5546C8AEC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205"/>
              <a:ext cx="227" cy="136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2" name="Rectangle 186">
              <a:extLst>
                <a:ext uri="{FF2B5EF4-FFF2-40B4-BE49-F238E27FC236}">
                  <a16:creationId xmlns:a16="http://schemas.microsoft.com/office/drawing/2014/main" id="{90A3182F-00D2-4F2D-95EB-321372D53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91" cy="4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23" name="Freeform 187">
              <a:extLst>
                <a:ext uri="{FF2B5EF4-FFF2-40B4-BE49-F238E27FC236}">
                  <a16:creationId xmlns:a16="http://schemas.microsoft.com/office/drawing/2014/main" id="{8F73DECF-3B86-41D6-9606-969F7333E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069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4" name="Freeform 188">
              <a:extLst>
                <a:ext uri="{FF2B5EF4-FFF2-40B4-BE49-F238E27FC236}">
                  <a16:creationId xmlns:a16="http://schemas.microsoft.com/office/drawing/2014/main" id="{0BF61DA9-188B-4963-93E2-A5143F4DF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797"/>
              <a:ext cx="408" cy="227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5" name="Freeform 189">
              <a:extLst>
                <a:ext uri="{FF2B5EF4-FFF2-40B4-BE49-F238E27FC236}">
                  <a16:creationId xmlns:a16="http://schemas.microsoft.com/office/drawing/2014/main" id="{6B847775-5604-468F-8AA6-953F36EA1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752"/>
              <a:ext cx="636" cy="272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6" name="Freeform 190">
              <a:extLst>
                <a:ext uri="{FF2B5EF4-FFF2-40B4-BE49-F238E27FC236}">
                  <a16:creationId xmlns:a16="http://schemas.microsoft.com/office/drawing/2014/main" id="{210D0E94-BBB9-471B-A3A8-05890026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752"/>
              <a:ext cx="544" cy="272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7" name="Rectangle 191">
              <a:extLst>
                <a:ext uri="{FF2B5EF4-FFF2-40B4-BE49-F238E27FC236}">
                  <a16:creationId xmlns:a16="http://schemas.microsoft.com/office/drawing/2014/main" id="{DFEE13CD-6460-423F-A20B-9A430F25C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160"/>
              <a:ext cx="998" cy="45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28" name="WordArt 192">
              <a:extLst>
                <a:ext uri="{FF2B5EF4-FFF2-40B4-BE49-F238E27FC236}">
                  <a16:creationId xmlns:a16="http://schemas.microsoft.com/office/drawing/2014/main" id="{228BD92D-8418-4607-AB46-9C7C6D184A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074"/>
              <a:ext cx="589" cy="17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729" name="Freeform 193">
              <a:extLst>
                <a:ext uri="{FF2B5EF4-FFF2-40B4-BE49-F238E27FC236}">
                  <a16:creationId xmlns:a16="http://schemas.microsoft.com/office/drawing/2014/main" id="{47AE6418-74CA-4FF1-8689-7819A85DA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024"/>
              <a:ext cx="91" cy="136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30" name="AutoShape 194">
              <a:extLst>
                <a:ext uri="{FF2B5EF4-FFF2-40B4-BE49-F238E27FC236}">
                  <a16:creationId xmlns:a16="http://schemas.microsoft.com/office/drawing/2014/main" id="{45DCE0B0-6DD6-4768-AB28-B8CDCEA3D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33"/>
              <a:ext cx="91" cy="90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31" name="Group 195">
            <a:extLst>
              <a:ext uri="{FF2B5EF4-FFF2-40B4-BE49-F238E27FC236}">
                <a16:creationId xmlns:a16="http://schemas.microsoft.com/office/drawing/2014/main" id="{630DA5C0-0C0D-451F-B8A4-EA46A82E956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661025"/>
            <a:ext cx="1584325" cy="606425"/>
            <a:chOff x="2122" y="1707"/>
            <a:chExt cx="2132" cy="816"/>
          </a:xfrm>
        </p:grpSpPr>
        <p:sp>
          <p:nvSpPr>
            <p:cNvPr id="65732" name="Freeform 196">
              <a:extLst>
                <a:ext uri="{FF2B5EF4-FFF2-40B4-BE49-F238E27FC236}">
                  <a16:creationId xmlns:a16="http://schemas.microsoft.com/office/drawing/2014/main" id="{9501157A-6FE2-4F12-857C-3193D6660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707"/>
              <a:ext cx="2040" cy="635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33" name="Oval 197">
              <a:extLst>
                <a:ext uri="{FF2B5EF4-FFF2-40B4-BE49-F238E27FC236}">
                  <a16:creationId xmlns:a16="http://schemas.microsoft.com/office/drawing/2014/main" id="{2E43826C-85EB-43D0-8544-7C77D0E3A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4" name="Oval 198">
              <a:extLst>
                <a:ext uri="{FF2B5EF4-FFF2-40B4-BE49-F238E27FC236}">
                  <a16:creationId xmlns:a16="http://schemas.microsoft.com/office/drawing/2014/main" id="{F2D0E1B3-6421-4805-BD32-54BF0314B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5" name="Oval 199">
              <a:extLst>
                <a:ext uri="{FF2B5EF4-FFF2-40B4-BE49-F238E27FC236}">
                  <a16:creationId xmlns:a16="http://schemas.microsoft.com/office/drawing/2014/main" id="{4AEC0058-7580-4B36-8F7B-C72793496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160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6" name="Oval 200">
              <a:extLst>
                <a:ext uri="{FF2B5EF4-FFF2-40B4-BE49-F238E27FC236}">
                  <a16:creationId xmlns:a16="http://schemas.microsoft.com/office/drawing/2014/main" id="{C253F386-84DB-4025-94C5-39319C978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205"/>
              <a:ext cx="272" cy="27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7" name="Freeform 201">
              <a:extLst>
                <a:ext uri="{FF2B5EF4-FFF2-40B4-BE49-F238E27FC236}">
                  <a16:creationId xmlns:a16="http://schemas.microsoft.com/office/drawing/2014/main" id="{FCA9AB50-9672-48A6-A722-000D9B43B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160"/>
              <a:ext cx="136" cy="181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38" name="Freeform 202">
              <a:extLst>
                <a:ext uri="{FF2B5EF4-FFF2-40B4-BE49-F238E27FC236}">
                  <a16:creationId xmlns:a16="http://schemas.microsoft.com/office/drawing/2014/main" id="{2243290D-3E06-4EB9-8187-5CB03604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205"/>
              <a:ext cx="227" cy="136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39" name="Rectangle 203">
              <a:extLst>
                <a:ext uri="{FF2B5EF4-FFF2-40B4-BE49-F238E27FC236}">
                  <a16:creationId xmlns:a16="http://schemas.microsoft.com/office/drawing/2014/main" id="{20C30DB1-7173-48D9-9F67-538E5A96C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69"/>
              <a:ext cx="91" cy="46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0" name="Freeform 204">
              <a:extLst>
                <a:ext uri="{FF2B5EF4-FFF2-40B4-BE49-F238E27FC236}">
                  <a16:creationId xmlns:a16="http://schemas.microsoft.com/office/drawing/2014/main" id="{86F04CC2-80AC-4183-ABD4-AB0ADB967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069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1" name="Freeform 205">
              <a:extLst>
                <a:ext uri="{FF2B5EF4-FFF2-40B4-BE49-F238E27FC236}">
                  <a16:creationId xmlns:a16="http://schemas.microsoft.com/office/drawing/2014/main" id="{57054C85-9166-491A-B556-01F9EFED9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797"/>
              <a:ext cx="408" cy="227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2" name="Freeform 206">
              <a:extLst>
                <a:ext uri="{FF2B5EF4-FFF2-40B4-BE49-F238E27FC236}">
                  <a16:creationId xmlns:a16="http://schemas.microsoft.com/office/drawing/2014/main" id="{EF41D027-BE1F-4836-818F-683D56993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752"/>
              <a:ext cx="636" cy="272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3" name="Freeform 207">
              <a:extLst>
                <a:ext uri="{FF2B5EF4-FFF2-40B4-BE49-F238E27FC236}">
                  <a16:creationId xmlns:a16="http://schemas.microsoft.com/office/drawing/2014/main" id="{027E11FB-AAEC-4981-9E00-FF4BC9240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1752"/>
              <a:ext cx="544" cy="272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4" name="Rectangle 208">
              <a:extLst>
                <a:ext uri="{FF2B5EF4-FFF2-40B4-BE49-F238E27FC236}">
                  <a16:creationId xmlns:a16="http://schemas.microsoft.com/office/drawing/2014/main" id="{B5B7C4C0-469B-49B9-B9B1-DE5C0AE4D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2160"/>
              <a:ext cx="998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5" name="WordArt 209">
              <a:extLst>
                <a:ext uri="{FF2B5EF4-FFF2-40B4-BE49-F238E27FC236}">
                  <a16:creationId xmlns:a16="http://schemas.microsoft.com/office/drawing/2014/main" id="{3EF18D67-E414-46B9-A203-B46F64001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074"/>
              <a:ext cx="589" cy="17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746" name="Freeform 210">
              <a:extLst>
                <a:ext uri="{FF2B5EF4-FFF2-40B4-BE49-F238E27FC236}">
                  <a16:creationId xmlns:a16="http://schemas.microsoft.com/office/drawing/2014/main" id="{5555C47B-7621-4DC3-863D-205997A46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024"/>
              <a:ext cx="91" cy="136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7" name="AutoShape 211">
              <a:extLst>
                <a:ext uri="{FF2B5EF4-FFF2-40B4-BE49-F238E27FC236}">
                  <a16:creationId xmlns:a16="http://schemas.microsoft.com/office/drawing/2014/main" id="{9D981C43-F321-41D6-823E-EE84554D6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33"/>
              <a:ext cx="91" cy="90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33" name="Group 297">
            <a:extLst>
              <a:ext uri="{FF2B5EF4-FFF2-40B4-BE49-F238E27FC236}">
                <a16:creationId xmlns:a16="http://schemas.microsoft.com/office/drawing/2014/main" id="{28995354-2D1A-42F8-ADFF-BD830574177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941888"/>
            <a:ext cx="1584325" cy="606425"/>
            <a:chOff x="262" y="709"/>
            <a:chExt cx="998" cy="382"/>
          </a:xfrm>
        </p:grpSpPr>
        <p:sp>
          <p:nvSpPr>
            <p:cNvPr id="65749" name="Freeform 213">
              <a:extLst>
                <a:ext uri="{FF2B5EF4-FFF2-40B4-BE49-F238E27FC236}">
                  <a16:creationId xmlns:a16="http://schemas.microsoft.com/office/drawing/2014/main" id="{0376191E-73DF-4B9B-8361-DD89403F73A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4" y="709"/>
              <a:ext cx="955" cy="297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0" name="Oval 214">
              <a:extLst>
                <a:ext uri="{FF2B5EF4-FFF2-40B4-BE49-F238E27FC236}">
                  <a16:creationId xmlns:a16="http://schemas.microsoft.com/office/drawing/2014/main" id="{3FF45006-75A6-4C83-AA02-F14968711C7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63" y="921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1" name="Oval 215">
              <a:extLst>
                <a:ext uri="{FF2B5EF4-FFF2-40B4-BE49-F238E27FC236}">
                  <a16:creationId xmlns:a16="http://schemas.microsoft.com/office/drawing/2014/main" id="{9982B5F1-B28D-4284-A456-B4E64AFC32F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942"/>
              <a:ext cx="127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2" name="Oval 216">
              <a:extLst>
                <a:ext uri="{FF2B5EF4-FFF2-40B4-BE49-F238E27FC236}">
                  <a16:creationId xmlns:a16="http://schemas.microsoft.com/office/drawing/2014/main" id="{54F57295-9194-4E2F-A27C-584CBC2CEFD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47" y="921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3" name="Oval 217">
              <a:extLst>
                <a:ext uri="{FF2B5EF4-FFF2-40B4-BE49-F238E27FC236}">
                  <a16:creationId xmlns:a16="http://schemas.microsoft.com/office/drawing/2014/main" id="{AB8B4692-85AA-4489-A989-2FF7349B92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68" y="942"/>
              <a:ext cx="128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4" name="Freeform 218">
              <a:extLst>
                <a:ext uri="{FF2B5EF4-FFF2-40B4-BE49-F238E27FC236}">
                  <a16:creationId xmlns:a16="http://schemas.microsoft.com/office/drawing/2014/main" id="{510FDAA2-C9F6-49F7-8362-F9CA8EA73CB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" y="921"/>
              <a:ext cx="64" cy="85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5" name="Freeform 219">
              <a:extLst>
                <a:ext uri="{FF2B5EF4-FFF2-40B4-BE49-F238E27FC236}">
                  <a16:creationId xmlns:a16="http://schemas.microsoft.com/office/drawing/2014/main" id="{72529D93-9AA4-4ED2-8B62-815BE28DCD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54" y="942"/>
              <a:ext cx="106" cy="64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6" name="Rectangle 220">
              <a:extLst>
                <a:ext uri="{FF2B5EF4-FFF2-40B4-BE49-F238E27FC236}">
                  <a16:creationId xmlns:a16="http://schemas.microsoft.com/office/drawing/2014/main" id="{E0543322-44C8-41B7-94D0-8F723570F1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878"/>
              <a:ext cx="42" cy="22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7" name="Freeform 221">
              <a:extLst>
                <a:ext uri="{FF2B5EF4-FFF2-40B4-BE49-F238E27FC236}">
                  <a16:creationId xmlns:a16="http://schemas.microsoft.com/office/drawing/2014/main" id="{41C24D46-61B8-4BB7-96C2-80E57AF46B3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33" y="878"/>
              <a:ext cx="106" cy="43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8" name="Freeform 222">
              <a:extLst>
                <a:ext uri="{FF2B5EF4-FFF2-40B4-BE49-F238E27FC236}">
                  <a16:creationId xmlns:a16="http://schemas.microsoft.com/office/drawing/2014/main" id="{A1642181-6E35-4A73-BCC4-A0DFF895068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35" y="751"/>
              <a:ext cx="191" cy="106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9" name="Freeform 223">
              <a:extLst>
                <a:ext uri="{FF2B5EF4-FFF2-40B4-BE49-F238E27FC236}">
                  <a16:creationId xmlns:a16="http://schemas.microsoft.com/office/drawing/2014/main" id="{0D6AD9C2-2D09-47D1-B44C-DACE0E4B33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4" y="730"/>
              <a:ext cx="298" cy="127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0" name="Freeform 224">
              <a:extLst>
                <a:ext uri="{FF2B5EF4-FFF2-40B4-BE49-F238E27FC236}">
                  <a16:creationId xmlns:a16="http://schemas.microsoft.com/office/drawing/2014/main" id="{E76441FC-6DF3-44D4-AC6A-7AB309177D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9" y="730"/>
              <a:ext cx="255" cy="127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1" name="Rectangle 225">
              <a:extLst>
                <a:ext uri="{FF2B5EF4-FFF2-40B4-BE49-F238E27FC236}">
                  <a16:creationId xmlns:a16="http://schemas.microsoft.com/office/drawing/2014/main" id="{0AAC5DBE-4C3A-43F8-9C34-D90B404270A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6" y="921"/>
              <a:ext cx="467" cy="2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2" name="WordArt 226">
              <a:extLst>
                <a:ext uri="{FF2B5EF4-FFF2-40B4-BE49-F238E27FC236}">
                  <a16:creationId xmlns:a16="http://schemas.microsoft.com/office/drawing/2014/main" id="{39E624A9-7B6A-43CA-94BF-580505FD5F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881"/>
              <a:ext cx="276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763" name="Freeform 227">
              <a:extLst>
                <a:ext uri="{FF2B5EF4-FFF2-40B4-BE49-F238E27FC236}">
                  <a16:creationId xmlns:a16="http://schemas.microsoft.com/office/drawing/2014/main" id="{469229B5-1B7B-4093-A7D7-8D8BC626E34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3" y="857"/>
              <a:ext cx="43" cy="64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4" name="AutoShape 228">
              <a:extLst>
                <a:ext uri="{FF2B5EF4-FFF2-40B4-BE49-F238E27FC236}">
                  <a16:creationId xmlns:a16="http://schemas.microsoft.com/office/drawing/2014/main" id="{4D4C4A9E-3705-4F38-8D94-6B9A2C0F4A3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99" y="815"/>
              <a:ext cx="43" cy="42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34" name="Group 298">
            <a:extLst>
              <a:ext uri="{FF2B5EF4-FFF2-40B4-BE49-F238E27FC236}">
                <a16:creationId xmlns:a16="http://schemas.microsoft.com/office/drawing/2014/main" id="{A71969FA-6AAB-4A8D-A6F6-31411B519C1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72050"/>
            <a:ext cx="1584325" cy="606425"/>
            <a:chOff x="1442" y="728"/>
            <a:chExt cx="998" cy="382"/>
          </a:xfrm>
        </p:grpSpPr>
        <p:sp>
          <p:nvSpPr>
            <p:cNvPr id="65766" name="Freeform 230">
              <a:extLst>
                <a:ext uri="{FF2B5EF4-FFF2-40B4-BE49-F238E27FC236}">
                  <a16:creationId xmlns:a16="http://schemas.microsoft.com/office/drawing/2014/main" id="{2EA4ED11-4BE1-460B-9A15-D20C927C9E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4" y="728"/>
              <a:ext cx="955" cy="297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7" name="Oval 231">
              <a:extLst>
                <a:ext uri="{FF2B5EF4-FFF2-40B4-BE49-F238E27FC236}">
                  <a16:creationId xmlns:a16="http://schemas.microsoft.com/office/drawing/2014/main" id="{A480D0D3-4E59-4B30-BA10-0C935FE5C9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43" y="940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8" name="Oval 232">
              <a:extLst>
                <a:ext uri="{FF2B5EF4-FFF2-40B4-BE49-F238E27FC236}">
                  <a16:creationId xmlns:a16="http://schemas.microsoft.com/office/drawing/2014/main" id="{AAB5236D-925C-4B4C-A315-FE4D154982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64" y="961"/>
              <a:ext cx="127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9" name="Oval 233">
              <a:extLst>
                <a:ext uri="{FF2B5EF4-FFF2-40B4-BE49-F238E27FC236}">
                  <a16:creationId xmlns:a16="http://schemas.microsoft.com/office/drawing/2014/main" id="{50E14CE5-01CB-41F7-9279-48659F48BCE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27" y="940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0" name="Oval 234">
              <a:extLst>
                <a:ext uri="{FF2B5EF4-FFF2-40B4-BE49-F238E27FC236}">
                  <a16:creationId xmlns:a16="http://schemas.microsoft.com/office/drawing/2014/main" id="{913308BF-DB02-4040-B839-06C9FC52F0B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48" y="961"/>
              <a:ext cx="128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1" name="Freeform 235">
              <a:extLst>
                <a:ext uri="{FF2B5EF4-FFF2-40B4-BE49-F238E27FC236}">
                  <a16:creationId xmlns:a16="http://schemas.microsoft.com/office/drawing/2014/main" id="{9706E4B8-5437-49E7-89AF-4B779D45B81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2" y="940"/>
              <a:ext cx="64" cy="85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2" name="Freeform 236">
              <a:extLst>
                <a:ext uri="{FF2B5EF4-FFF2-40B4-BE49-F238E27FC236}">
                  <a16:creationId xmlns:a16="http://schemas.microsoft.com/office/drawing/2014/main" id="{69F8ACD4-5B6C-42F3-8591-7DB5FF95751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34" y="961"/>
              <a:ext cx="106" cy="64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3" name="Rectangle 237">
              <a:extLst>
                <a:ext uri="{FF2B5EF4-FFF2-40B4-BE49-F238E27FC236}">
                  <a16:creationId xmlns:a16="http://schemas.microsoft.com/office/drawing/2014/main" id="{5C12D0EA-9638-4155-B0F1-07C2D392D3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64" y="897"/>
              <a:ext cx="42" cy="22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4" name="Freeform 238">
              <a:extLst>
                <a:ext uri="{FF2B5EF4-FFF2-40B4-BE49-F238E27FC236}">
                  <a16:creationId xmlns:a16="http://schemas.microsoft.com/office/drawing/2014/main" id="{4DD00966-2CFE-4A6B-A9A9-0C2ECFF11F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13" y="897"/>
              <a:ext cx="106" cy="43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5" name="Freeform 239">
              <a:extLst>
                <a:ext uri="{FF2B5EF4-FFF2-40B4-BE49-F238E27FC236}">
                  <a16:creationId xmlns:a16="http://schemas.microsoft.com/office/drawing/2014/main" id="{1C1C2A96-7611-40B2-A6D7-9AE5395C73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15" y="770"/>
              <a:ext cx="191" cy="106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6" name="Freeform 240">
              <a:extLst>
                <a:ext uri="{FF2B5EF4-FFF2-40B4-BE49-F238E27FC236}">
                  <a16:creationId xmlns:a16="http://schemas.microsoft.com/office/drawing/2014/main" id="{A2B4A4CA-CACB-4D7E-A968-A18952D4477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24" y="749"/>
              <a:ext cx="298" cy="127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7" name="Freeform 241">
              <a:extLst>
                <a:ext uri="{FF2B5EF4-FFF2-40B4-BE49-F238E27FC236}">
                  <a16:creationId xmlns:a16="http://schemas.microsoft.com/office/drawing/2014/main" id="{B45DBA44-1F31-4B62-BB60-6156BE8B2BD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69" y="749"/>
              <a:ext cx="255" cy="127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8" name="Rectangle 242">
              <a:extLst>
                <a:ext uri="{FF2B5EF4-FFF2-40B4-BE49-F238E27FC236}">
                  <a16:creationId xmlns:a16="http://schemas.microsoft.com/office/drawing/2014/main" id="{C39D84E8-F93B-4685-8334-B441460F00F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76" y="940"/>
              <a:ext cx="467" cy="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9" name="WordArt 243">
              <a:extLst>
                <a:ext uri="{FF2B5EF4-FFF2-40B4-BE49-F238E27FC236}">
                  <a16:creationId xmlns:a16="http://schemas.microsoft.com/office/drawing/2014/main" id="{04C78AAC-6C59-4194-B763-B43C487A14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82" y="900"/>
              <a:ext cx="276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780" name="Freeform 244">
              <a:extLst>
                <a:ext uri="{FF2B5EF4-FFF2-40B4-BE49-F238E27FC236}">
                  <a16:creationId xmlns:a16="http://schemas.microsoft.com/office/drawing/2014/main" id="{0F2E022A-D02F-4C4F-A91B-212ECD61562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3" y="876"/>
              <a:ext cx="43" cy="64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1" name="AutoShape 245">
              <a:extLst>
                <a:ext uri="{FF2B5EF4-FFF2-40B4-BE49-F238E27FC236}">
                  <a16:creationId xmlns:a16="http://schemas.microsoft.com/office/drawing/2014/main" id="{B4BA435C-76E8-4AA0-90AE-52DAEED5325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79" y="834"/>
              <a:ext cx="43" cy="42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35" name="Group 299">
            <a:extLst>
              <a:ext uri="{FF2B5EF4-FFF2-40B4-BE49-F238E27FC236}">
                <a16:creationId xmlns:a16="http://schemas.microsoft.com/office/drawing/2014/main" id="{47CDE156-86E4-45E4-A27C-04EEF8CECFD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72050"/>
            <a:ext cx="1584325" cy="606425"/>
            <a:chOff x="2621" y="728"/>
            <a:chExt cx="998" cy="382"/>
          </a:xfrm>
        </p:grpSpPr>
        <p:sp>
          <p:nvSpPr>
            <p:cNvPr id="65783" name="Freeform 247">
              <a:extLst>
                <a:ext uri="{FF2B5EF4-FFF2-40B4-BE49-F238E27FC236}">
                  <a16:creationId xmlns:a16="http://schemas.microsoft.com/office/drawing/2014/main" id="{489842C8-D15A-479F-82FD-4C47CB28E7A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43" y="728"/>
              <a:ext cx="955" cy="297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4" name="Oval 248">
              <a:extLst>
                <a:ext uri="{FF2B5EF4-FFF2-40B4-BE49-F238E27FC236}">
                  <a16:creationId xmlns:a16="http://schemas.microsoft.com/office/drawing/2014/main" id="{6BF14FEC-8902-4B36-8F1A-FC477C49F25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22" y="940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5" name="Oval 249">
              <a:extLst>
                <a:ext uri="{FF2B5EF4-FFF2-40B4-BE49-F238E27FC236}">
                  <a16:creationId xmlns:a16="http://schemas.microsoft.com/office/drawing/2014/main" id="{5B018927-F195-466D-9891-094F0B8384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43" y="961"/>
              <a:ext cx="127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6" name="Oval 250">
              <a:extLst>
                <a:ext uri="{FF2B5EF4-FFF2-40B4-BE49-F238E27FC236}">
                  <a16:creationId xmlns:a16="http://schemas.microsoft.com/office/drawing/2014/main" id="{8A205329-9A9F-40CA-B383-83313914487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706" y="940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7" name="Oval 251">
              <a:extLst>
                <a:ext uri="{FF2B5EF4-FFF2-40B4-BE49-F238E27FC236}">
                  <a16:creationId xmlns:a16="http://schemas.microsoft.com/office/drawing/2014/main" id="{B822543E-3D04-4E3B-9DAE-0E2D72BD54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727" y="961"/>
              <a:ext cx="128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8" name="Freeform 252">
              <a:extLst>
                <a:ext uri="{FF2B5EF4-FFF2-40B4-BE49-F238E27FC236}">
                  <a16:creationId xmlns:a16="http://schemas.microsoft.com/office/drawing/2014/main" id="{E59C8A26-A1D2-4811-9923-89BC547C9B8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21" y="940"/>
              <a:ext cx="64" cy="85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9" name="Freeform 253">
              <a:extLst>
                <a:ext uri="{FF2B5EF4-FFF2-40B4-BE49-F238E27FC236}">
                  <a16:creationId xmlns:a16="http://schemas.microsoft.com/office/drawing/2014/main" id="{62E9A435-B12E-42CA-9816-C237574BFDE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13" y="961"/>
              <a:ext cx="106" cy="64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0" name="Rectangle 254">
              <a:extLst>
                <a:ext uri="{FF2B5EF4-FFF2-40B4-BE49-F238E27FC236}">
                  <a16:creationId xmlns:a16="http://schemas.microsoft.com/office/drawing/2014/main" id="{192A1C22-EAC1-4BC8-B14F-618B249846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43" y="897"/>
              <a:ext cx="42" cy="22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1" name="Freeform 255">
              <a:extLst>
                <a:ext uri="{FF2B5EF4-FFF2-40B4-BE49-F238E27FC236}">
                  <a16:creationId xmlns:a16="http://schemas.microsoft.com/office/drawing/2014/main" id="{FC8AED9A-767A-464B-B24A-F9B44AB072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92" y="897"/>
              <a:ext cx="106" cy="43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2" name="Freeform 256">
              <a:extLst>
                <a:ext uri="{FF2B5EF4-FFF2-40B4-BE49-F238E27FC236}">
                  <a16:creationId xmlns:a16="http://schemas.microsoft.com/office/drawing/2014/main" id="{AB153A01-CC65-45DD-8C14-5BC1FB6D78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94" y="770"/>
              <a:ext cx="191" cy="106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3" name="Freeform 257">
              <a:extLst>
                <a:ext uri="{FF2B5EF4-FFF2-40B4-BE49-F238E27FC236}">
                  <a16:creationId xmlns:a16="http://schemas.microsoft.com/office/drawing/2014/main" id="{A6D08CE0-3DC6-4572-A41B-E54BF6354C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03" y="749"/>
              <a:ext cx="298" cy="127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4" name="Freeform 258">
              <a:extLst>
                <a:ext uri="{FF2B5EF4-FFF2-40B4-BE49-F238E27FC236}">
                  <a16:creationId xmlns:a16="http://schemas.microsoft.com/office/drawing/2014/main" id="{E50E1DEC-E355-4591-98DB-2E6829DA4FE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48" y="749"/>
              <a:ext cx="255" cy="127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5" name="Rectangle 259">
              <a:extLst>
                <a:ext uri="{FF2B5EF4-FFF2-40B4-BE49-F238E27FC236}">
                  <a16:creationId xmlns:a16="http://schemas.microsoft.com/office/drawing/2014/main" id="{C5ACF548-7BB0-4586-9AF0-46486DB731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55" y="940"/>
              <a:ext cx="467" cy="21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6" name="WordArt 260">
              <a:extLst>
                <a:ext uri="{FF2B5EF4-FFF2-40B4-BE49-F238E27FC236}">
                  <a16:creationId xmlns:a16="http://schemas.microsoft.com/office/drawing/2014/main" id="{51298315-BC9C-4E9C-BA0A-D67C8B15E1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61" y="900"/>
              <a:ext cx="276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797" name="Freeform 261">
              <a:extLst>
                <a:ext uri="{FF2B5EF4-FFF2-40B4-BE49-F238E27FC236}">
                  <a16:creationId xmlns:a16="http://schemas.microsoft.com/office/drawing/2014/main" id="{6EA06607-205D-4BA1-BCA7-15484CDC22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42" y="876"/>
              <a:ext cx="43" cy="64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8" name="AutoShape 262">
              <a:extLst>
                <a:ext uri="{FF2B5EF4-FFF2-40B4-BE49-F238E27FC236}">
                  <a16:creationId xmlns:a16="http://schemas.microsoft.com/office/drawing/2014/main" id="{36EA4F31-7AAD-4211-8048-B44375AF08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58" y="834"/>
              <a:ext cx="43" cy="42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36" name="Group 300">
            <a:extLst>
              <a:ext uri="{FF2B5EF4-FFF2-40B4-BE49-F238E27FC236}">
                <a16:creationId xmlns:a16="http://schemas.microsoft.com/office/drawing/2014/main" id="{1AF08D98-19F7-4360-B42B-39CEEFAD72E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941888"/>
            <a:ext cx="1584325" cy="606425"/>
            <a:chOff x="3800" y="709"/>
            <a:chExt cx="998" cy="382"/>
          </a:xfrm>
        </p:grpSpPr>
        <p:sp>
          <p:nvSpPr>
            <p:cNvPr id="65800" name="Freeform 264">
              <a:extLst>
                <a:ext uri="{FF2B5EF4-FFF2-40B4-BE49-F238E27FC236}">
                  <a16:creationId xmlns:a16="http://schemas.microsoft.com/office/drawing/2014/main" id="{4859CFE1-17B4-44E8-8DAA-E4492AA1111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22" y="709"/>
              <a:ext cx="955" cy="297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1" name="Oval 265">
              <a:extLst>
                <a:ext uri="{FF2B5EF4-FFF2-40B4-BE49-F238E27FC236}">
                  <a16:creationId xmlns:a16="http://schemas.microsoft.com/office/drawing/2014/main" id="{2DBBCE37-882D-4C0A-8703-E10CE2A8D21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1" y="921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2" name="Oval 266">
              <a:extLst>
                <a:ext uri="{FF2B5EF4-FFF2-40B4-BE49-F238E27FC236}">
                  <a16:creationId xmlns:a16="http://schemas.microsoft.com/office/drawing/2014/main" id="{BBB79CC1-9F2A-43EF-AA76-63B3C9D7FE5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2" y="942"/>
              <a:ext cx="127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3" name="Oval 267">
              <a:extLst>
                <a:ext uri="{FF2B5EF4-FFF2-40B4-BE49-F238E27FC236}">
                  <a16:creationId xmlns:a16="http://schemas.microsoft.com/office/drawing/2014/main" id="{623281A5-3D24-44F4-A5DA-3C66849437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85" y="921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4" name="Oval 268">
              <a:extLst>
                <a:ext uri="{FF2B5EF4-FFF2-40B4-BE49-F238E27FC236}">
                  <a16:creationId xmlns:a16="http://schemas.microsoft.com/office/drawing/2014/main" id="{65B93F81-02C6-4081-829D-28DF420B3E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06" y="942"/>
              <a:ext cx="128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5" name="Freeform 269">
              <a:extLst>
                <a:ext uri="{FF2B5EF4-FFF2-40B4-BE49-F238E27FC236}">
                  <a16:creationId xmlns:a16="http://schemas.microsoft.com/office/drawing/2014/main" id="{F35B7672-4995-400C-BF3D-67E4CC90B05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00" y="921"/>
              <a:ext cx="64" cy="85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6" name="Freeform 270">
              <a:extLst>
                <a:ext uri="{FF2B5EF4-FFF2-40B4-BE49-F238E27FC236}">
                  <a16:creationId xmlns:a16="http://schemas.microsoft.com/office/drawing/2014/main" id="{747E8519-DDE4-4B2B-9A74-0EC920EE105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92" y="942"/>
              <a:ext cx="106" cy="64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7" name="Rectangle 271">
              <a:extLst>
                <a:ext uri="{FF2B5EF4-FFF2-40B4-BE49-F238E27FC236}">
                  <a16:creationId xmlns:a16="http://schemas.microsoft.com/office/drawing/2014/main" id="{AA415CD3-6B19-4598-BD07-35A0012DB6E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2" y="878"/>
              <a:ext cx="42" cy="22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8" name="Freeform 272">
              <a:extLst>
                <a:ext uri="{FF2B5EF4-FFF2-40B4-BE49-F238E27FC236}">
                  <a16:creationId xmlns:a16="http://schemas.microsoft.com/office/drawing/2014/main" id="{35A755FD-C2D5-4820-89E5-5A574FB9CE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71" y="878"/>
              <a:ext cx="106" cy="43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9" name="Freeform 273">
              <a:extLst>
                <a:ext uri="{FF2B5EF4-FFF2-40B4-BE49-F238E27FC236}">
                  <a16:creationId xmlns:a16="http://schemas.microsoft.com/office/drawing/2014/main" id="{1FF05E30-77A2-48F8-94E0-A615402FEFD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73" y="751"/>
              <a:ext cx="191" cy="106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0" name="Freeform 274">
              <a:extLst>
                <a:ext uri="{FF2B5EF4-FFF2-40B4-BE49-F238E27FC236}">
                  <a16:creationId xmlns:a16="http://schemas.microsoft.com/office/drawing/2014/main" id="{32E1638E-C5E3-4B3B-A66F-6A971B99675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82" y="730"/>
              <a:ext cx="298" cy="127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1" name="Freeform 275">
              <a:extLst>
                <a:ext uri="{FF2B5EF4-FFF2-40B4-BE49-F238E27FC236}">
                  <a16:creationId xmlns:a16="http://schemas.microsoft.com/office/drawing/2014/main" id="{2F41AF71-9A20-4738-9AFA-BD731C0354A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7" y="730"/>
              <a:ext cx="255" cy="127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2" name="Rectangle 276">
              <a:extLst>
                <a:ext uri="{FF2B5EF4-FFF2-40B4-BE49-F238E27FC236}">
                  <a16:creationId xmlns:a16="http://schemas.microsoft.com/office/drawing/2014/main" id="{E1B42057-A54A-4299-9E03-B8FFA54A9C5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034" y="921"/>
              <a:ext cx="467" cy="2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13" name="WordArt 277">
              <a:extLst>
                <a:ext uri="{FF2B5EF4-FFF2-40B4-BE49-F238E27FC236}">
                  <a16:creationId xmlns:a16="http://schemas.microsoft.com/office/drawing/2014/main" id="{81AD822B-4D9B-4DAE-AEDD-C309B17997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0" y="881"/>
              <a:ext cx="276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814" name="Freeform 278">
              <a:extLst>
                <a:ext uri="{FF2B5EF4-FFF2-40B4-BE49-F238E27FC236}">
                  <a16:creationId xmlns:a16="http://schemas.microsoft.com/office/drawing/2014/main" id="{7768F9B0-FD47-48A4-B154-445C832676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21" y="857"/>
              <a:ext cx="43" cy="64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5" name="AutoShape 279">
              <a:extLst>
                <a:ext uri="{FF2B5EF4-FFF2-40B4-BE49-F238E27FC236}">
                  <a16:creationId xmlns:a16="http://schemas.microsoft.com/office/drawing/2014/main" id="{A9609419-EF30-4DE7-B240-28BE75C9D9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37" y="815"/>
              <a:ext cx="43" cy="42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37" name="Group 301">
            <a:extLst>
              <a:ext uri="{FF2B5EF4-FFF2-40B4-BE49-F238E27FC236}">
                <a16:creationId xmlns:a16="http://schemas.microsoft.com/office/drawing/2014/main" id="{8A01608B-EA3E-4BCF-BBD7-A613837BF6B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72050"/>
            <a:ext cx="1584325" cy="606425"/>
            <a:chOff x="4980" y="728"/>
            <a:chExt cx="998" cy="382"/>
          </a:xfrm>
        </p:grpSpPr>
        <p:sp>
          <p:nvSpPr>
            <p:cNvPr id="65817" name="Freeform 281">
              <a:extLst>
                <a:ext uri="{FF2B5EF4-FFF2-40B4-BE49-F238E27FC236}">
                  <a16:creationId xmlns:a16="http://schemas.microsoft.com/office/drawing/2014/main" id="{7A578103-1E25-4852-AB30-E8DC988BD79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02" y="728"/>
              <a:ext cx="955" cy="297"/>
            </a:xfrm>
            <a:custGeom>
              <a:avLst/>
              <a:gdLst>
                <a:gd name="T0" fmla="*/ 0 w 2041"/>
                <a:gd name="T1" fmla="*/ 635 h 635"/>
                <a:gd name="T2" fmla="*/ 1951 w 2041"/>
                <a:gd name="T3" fmla="*/ 635 h 635"/>
                <a:gd name="T4" fmla="*/ 2041 w 2041"/>
                <a:gd name="T5" fmla="*/ 273 h 635"/>
                <a:gd name="T6" fmla="*/ 1860 w 2041"/>
                <a:gd name="T7" fmla="*/ 136 h 635"/>
                <a:gd name="T8" fmla="*/ 1905 w 2041"/>
                <a:gd name="T9" fmla="*/ 46 h 635"/>
                <a:gd name="T10" fmla="*/ 1315 w 2041"/>
                <a:gd name="T11" fmla="*/ 0 h 635"/>
                <a:gd name="T12" fmla="*/ 862 w 2041"/>
                <a:gd name="T13" fmla="*/ 91 h 635"/>
                <a:gd name="T14" fmla="*/ 454 w 2041"/>
                <a:gd name="T15" fmla="*/ 318 h 635"/>
                <a:gd name="T16" fmla="*/ 45 w 2041"/>
                <a:gd name="T17" fmla="*/ 409 h 635"/>
                <a:gd name="T18" fmla="*/ 0 w 2041"/>
                <a:gd name="T19" fmla="*/ 454 h 635"/>
                <a:gd name="T20" fmla="*/ 0 w 2041"/>
                <a:gd name="T21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1" h="635">
                  <a:moveTo>
                    <a:pt x="0" y="635"/>
                  </a:moveTo>
                  <a:lnTo>
                    <a:pt x="1951" y="635"/>
                  </a:lnTo>
                  <a:lnTo>
                    <a:pt x="2041" y="273"/>
                  </a:lnTo>
                  <a:lnTo>
                    <a:pt x="1860" y="136"/>
                  </a:lnTo>
                  <a:lnTo>
                    <a:pt x="1905" y="46"/>
                  </a:lnTo>
                  <a:lnTo>
                    <a:pt x="1315" y="0"/>
                  </a:lnTo>
                  <a:lnTo>
                    <a:pt x="862" y="91"/>
                  </a:lnTo>
                  <a:lnTo>
                    <a:pt x="454" y="318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8" name="Oval 282">
              <a:extLst>
                <a:ext uri="{FF2B5EF4-FFF2-40B4-BE49-F238E27FC236}">
                  <a16:creationId xmlns:a16="http://schemas.microsoft.com/office/drawing/2014/main" id="{C672593F-C28A-4D34-BABB-ACB78C5BE17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81" y="940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19" name="Oval 283">
              <a:extLst>
                <a:ext uri="{FF2B5EF4-FFF2-40B4-BE49-F238E27FC236}">
                  <a16:creationId xmlns:a16="http://schemas.microsoft.com/office/drawing/2014/main" id="{11C851B4-EEC6-40D1-A94A-2B455C94FA9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02" y="961"/>
              <a:ext cx="127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0" name="Oval 284">
              <a:extLst>
                <a:ext uri="{FF2B5EF4-FFF2-40B4-BE49-F238E27FC236}">
                  <a16:creationId xmlns:a16="http://schemas.microsoft.com/office/drawing/2014/main" id="{DEE6B9DE-657B-449C-8292-D5AAD753E69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65" y="940"/>
              <a:ext cx="170" cy="170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1" name="Oval 285">
              <a:extLst>
                <a:ext uri="{FF2B5EF4-FFF2-40B4-BE49-F238E27FC236}">
                  <a16:creationId xmlns:a16="http://schemas.microsoft.com/office/drawing/2014/main" id="{6BE83D4E-2E12-4DA2-AB62-30C9523D7D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086" y="961"/>
              <a:ext cx="128" cy="127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2" name="Freeform 286">
              <a:extLst>
                <a:ext uri="{FF2B5EF4-FFF2-40B4-BE49-F238E27FC236}">
                  <a16:creationId xmlns:a16="http://schemas.microsoft.com/office/drawing/2014/main" id="{1F28B296-4572-4178-B70A-490B384F13C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980" y="940"/>
              <a:ext cx="64" cy="85"/>
            </a:xfrm>
            <a:custGeom>
              <a:avLst/>
              <a:gdLst>
                <a:gd name="T0" fmla="*/ 0 w 136"/>
                <a:gd name="T1" fmla="*/ 181 h 181"/>
                <a:gd name="T2" fmla="*/ 0 w 136"/>
                <a:gd name="T3" fmla="*/ 0 h 181"/>
                <a:gd name="T4" fmla="*/ 136 w 136"/>
                <a:gd name="T5" fmla="*/ 0 h 181"/>
                <a:gd name="T6" fmla="*/ 136 w 136"/>
                <a:gd name="T7" fmla="*/ 136 h 181"/>
                <a:gd name="T8" fmla="*/ 0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1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136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3" name="Freeform 287">
              <a:extLst>
                <a:ext uri="{FF2B5EF4-FFF2-40B4-BE49-F238E27FC236}">
                  <a16:creationId xmlns:a16="http://schemas.microsoft.com/office/drawing/2014/main" id="{FE14D0B8-0DDA-4766-B025-9B61857FB77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72" y="961"/>
              <a:ext cx="106" cy="64"/>
            </a:xfrm>
            <a:custGeom>
              <a:avLst/>
              <a:gdLst>
                <a:gd name="T0" fmla="*/ 227 w 227"/>
                <a:gd name="T1" fmla="*/ 136 h 136"/>
                <a:gd name="T2" fmla="*/ 227 w 227"/>
                <a:gd name="T3" fmla="*/ 0 h 136"/>
                <a:gd name="T4" fmla="*/ 45 w 227"/>
                <a:gd name="T5" fmla="*/ 0 h 136"/>
                <a:gd name="T6" fmla="*/ 0 w 227"/>
                <a:gd name="T7" fmla="*/ 46 h 136"/>
                <a:gd name="T8" fmla="*/ 0 w 227"/>
                <a:gd name="T9" fmla="*/ 91 h 136"/>
                <a:gd name="T10" fmla="*/ 45 w 227"/>
                <a:gd name="T11" fmla="*/ 136 h 136"/>
                <a:gd name="T12" fmla="*/ 227 w 227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36">
                  <a:moveTo>
                    <a:pt x="227" y="136"/>
                  </a:moveTo>
                  <a:lnTo>
                    <a:pt x="227" y="0"/>
                  </a:lnTo>
                  <a:lnTo>
                    <a:pt x="45" y="0"/>
                  </a:lnTo>
                  <a:lnTo>
                    <a:pt x="0" y="46"/>
                  </a:lnTo>
                  <a:lnTo>
                    <a:pt x="0" y="91"/>
                  </a:lnTo>
                  <a:lnTo>
                    <a:pt x="45" y="136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4" name="Rectangle 288">
              <a:extLst>
                <a:ext uri="{FF2B5EF4-FFF2-40B4-BE49-F238E27FC236}">
                  <a16:creationId xmlns:a16="http://schemas.microsoft.com/office/drawing/2014/main" id="{B129CDA7-9BE6-421B-8FE4-AC2584CFAB7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702" y="897"/>
              <a:ext cx="42" cy="22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5" name="Freeform 289">
              <a:extLst>
                <a:ext uri="{FF2B5EF4-FFF2-40B4-BE49-F238E27FC236}">
                  <a16:creationId xmlns:a16="http://schemas.microsoft.com/office/drawing/2014/main" id="{134B2AF7-873A-495C-868B-91D55F9E62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1" y="897"/>
              <a:ext cx="106" cy="43"/>
            </a:xfrm>
            <a:custGeom>
              <a:avLst/>
              <a:gdLst>
                <a:gd name="T0" fmla="*/ 0 w 227"/>
                <a:gd name="T1" fmla="*/ 91 h 91"/>
                <a:gd name="T2" fmla="*/ 182 w 227"/>
                <a:gd name="T3" fmla="*/ 91 h 91"/>
                <a:gd name="T4" fmla="*/ 227 w 227"/>
                <a:gd name="T5" fmla="*/ 0 h 91"/>
                <a:gd name="T6" fmla="*/ 46 w 227"/>
                <a:gd name="T7" fmla="*/ 46 h 91"/>
                <a:gd name="T8" fmla="*/ 0 w 227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91">
                  <a:moveTo>
                    <a:pt x="0" y="91"/>
                  </a:moveTo>
                  <a:lnTo>
                    <a:pt x="182" y="91"/>
                  </a:lnTo>
                  <a:lnTo>
                    <a:pt x="227" y="0"/>
                  </a:lnTo>
                  <a:lnTo>
                    <a:pt x="46" y="46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6" name="Freeform 290">
              <a:extLst>
                <a:ext uri="{FF2B5EF4-FFF2-40B4-BE49-F238E27FC236}">
                  <a16:creationId xmlns:a16="http://schemas.microsoft.com/office/drawing/2014/main" id="{64446366-4B4D-4C7F-97A6-DA50A93C67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53" y="770"/>
              <a:ext cx="191" cy="106"/>
            </a:xfrm>
            <a:custGeom>
              <a:avLst/>
              <a:gdLst>
                <a:gd name="T0" fmla="*/ 408 w 408"/>
                <a:gd name="T1" fmla="*/ 0 h 227"/>
                <a:gd name="T2" fmla="*/ 0 w 408"/>
                <a:gd name="T3" fmla="*/ 227 h 227"/>
                <a:gd name="T4" fmla="*/ 91 w 408"/>
                <a:gd name="T5" fmla="*/ 227 h 227"/>
                <a:gd name="T6" fmla="*/ 408 w 408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27">
                  <a:moveTo>
                    <a:pt x="408" y="0"/>
                  </a:moveTo>
                  <a:lnTo>
                    <a:pt x="0" y="227"/>
                  </a:lnTo>
                  <a:lnTo>
                    <a:pt x="91" y="227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7" name="Freeform 291">
              <a:extLst>
                <a:ext uri="{FF2B5EF4-FFF2-40B4-BE49-F238E27FC236}">
                  <a16:creationId xmlns:a16="http://schemas.microsoft.com/office/drawing/2014/main" id="{67B48F46-C122-4002-800B-9425101D00F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62" y="749"/>
              <a:ext cx="298" cy="127"/>
            </a:xfrm>
            <a:custGeom>
              <a:avLst/>
              <a:gdLst>
                <a:gd name="T0" fmla="*/ 0 w 636"/>
                <a:gd name="T1" fmla="*/ 272 h 272"/>
                <a:gd name="T2" fmla="*/ 363 w 636"/>
                <a:gd name="T3" fmla="*/ 45 h 272"/>
                <a:gd name="T4" fmla="*/ 636 w 636"/>
                <a:gd name="T5" fmla="*/ 0 h 272"/>
                <a:gd name="T6" fmla="*/ 590 w 636"/>
                <a:gd name="T7" fmla="*/ 272 h 272"/>
                <a:gd name="T8" fmla="*/ 46 w 636"/>
                <a:gd name="T9" fmla="*/ 272 h 272"/>
                <a:gd name="T10" fmla="*/ 0 w 636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6" h="272">
                  <a:moveTo>
                    <a:pt x="0" y="272"/>
                  </a:moveTo>
                  <a:lnTo>
                    <a:pt x="363" y="45"/>
                  </a:lnTo>
                  <a:lnTo>
                    <a:pt x="636" y="0"/>
                  </a:lnTo>
                  <a:lnTo>
                    <a:pt x="590" y="272"/>
                  </a:lnTo>
                  <a:lnTo>
                    <a:pt x="46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8" name="Freeform 292">
              <a:extLst>
                <a:ext uri="{FF2B5EF4-FFF2-40B4-BE49-F238E27FC236}">
                  <a16:creationId xmlns:a16="http://schemas.microsoft.com/office/drawing/2014/main" id="{9D17725D-AB63-4AE2-BC23-ADEC59504BE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107" y="749"/>
              <a:ext cx="255" cy="127"/>
            </a:xfrm>
            <a:custGeom>
              <a:avLst/>
              <a:gdLst>
                <a:gd name="T0" fmla="*/ 0 w 544"/>
                <a:gd name="T1" fmla="*/ 272 h 272"/>
                <a:gd name="T2" fmla="*/ 45 w 544"/>
                <a:gd name="T3" fmla="*/ 0 h 272"/>
                <a:gd name="T4" fmla="*/ 498 w 544"/>
                <a:gd name="T5" fmla="*/ 45 h 272"/>
                <a:gd name="T6" fmla="*/ 544 w 544"/>
                <a:gd name="T7" fmla="*/ 227 h 272"/>
                <a:gd name="T8" fmla="*/ 0 w 544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0" y="272"/>
                  </a:moveTo>
                  <a:lnTo>
                    <a:pt x="45" y="0"/>
                  </a:lnTo>
                  <a:lnTo>
                    <a:pt x="498" y="45"/>
                  </a:lnTo>
                  <a:lnTo>
                    <a:pt x="54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C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9" name="Rectangle 293">
              <a:extLst>
                <a:ext uri="{FF2B5EF4-FFF2-40B4-BE49-F238E27FC236}">
                  <a16:creationId xmlns:a16="http://schemas.microsoft.com/office/drawing/2014/main" id="{F3EA4AF6-A043-4EF9-B0BA-1854372B8A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214" y="940"/>
              <a:ext cx="467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30" name="WordArt 294">
              <a:extLst>
                <a:ext uri="{FF2B5EF4-FFF2-40B4-BE49-F238E27FC236}">
                  <a16:creationId xmlns:a16="http://schemas.microsoft.com/office/drawing/2014/main" id="{4A72FAEA-1C7F-4D42-962F-E4DEBC7226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900"/>
              <a:ext cx="276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i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b="1" i="1" kern="10">
                <a:solidFill>
                  <a:srgbClr val="00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5831" name="Freeform 295">
              <a:extLst>
                <a:ext uri="{FF2B5EF4-FFF2-40B4-BE49-F238E27FC236}">
                  <a16:creationId xmlns:a16="http://schemas.microsoft.com/office/drawing/2014/main" id="{08FECEC0-AA08-4D02-9FC6-C9893EA0EB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01" y="876"/>
              <a:ext cx="43" cy="64"/>
            </a:xfrm>
            <a:custGeom>
              <a:avLst/>
              <a:gdLst>
                <a:gd name="T0" fmla="*/ 0 w 91"/>
                <a:gd name="T1" fmla="*/ 136 h 136"/>
                <a:gd name="T2" fmla="*/ 45 w 91"/>
                <a:gd name="T3" fmla="*/ 0 h 136"/>
                <a:gd name="T4" fmla="*/ 91 w 91"/>
                <a:gd name="T5" fmla="*/ 0 h 136"/>
                <a:gd name="T6" fmla="*/ 91 w 91"/>
                <a:gd name="T7" fmla="*/ 136 h 136"/>
                <a:gd name="T8" fmla="*/ 0 w 9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6">
                  <a:moveTo>
                    <a:pt x="0" y="136"/>
                  </a:moveTo>
                  <a:lnTo>
                    <a:pt x="45" y="0"/>
                  </a:lnTo>
                  <a:lnTo>
                    <a:pt x="91" y="0"/>
                  </a:lnTo>
                  <a:lnTo>
                    <a:pt x="9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32" name="AutoShape 296">
              <a:extLst>
                <a:ext uri="{FF2B5EF4-FFF2-40B4-BE49-F238E27FC236}">
                  <a16:creationId xmlns:a16="http://schemas.microsoft.com/office/drawing/2014/main" id="{ABAF1077-20B9-4D37-A987-9EED04E969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17" y="834"/>
              <a:ext cx="43" cy="42"/>
            </a:xfrm>
            <a:prstGeom prst="roundRect">
              <a:avLst>
                <a:gd name="adj" fmla="val 23333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38" name="Group 302">
            <a:extLst>
              <a:ext uri="{FF2B5EF4-FFF2-40B4-BE49-F238E27FC236}">
                <a16:creationId xmlns:a16="http://schemas.microsoft.com/office/drawing/2014/main" id="{438341B6-7297-4DB9-B88A-CBAFB3155A6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916113"/>
            <a:ext cx="1584325" cy="504825"/>
            <a:chOff x="807" y="3068"/>
            <a:chExt cx="1996" cy="635"/>
          </a:xfrm>
        </p:grpSpPr>
        <p:sp>
          <p:nvSpPr>
            <p:cNvPr id="65839" name="Freeform 303">
              <a:extLst>
                <a:ext uri="{FF2B5EF4-FFF2-40B4-BE49-F238E27FC236}">
                  <a16:creationId xmlns:a16="http://schemas.microsoft.com/office/drawing/2014/main" id="{072A07B5-28BF-4D13-99A7-F37C117FF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008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0" name="Freeform 304">
              <a:extLst>
                <a:ext uri="{FF2B5EF4-FFF2-40B4-BE49-F238E27FC236}">
                  <a16:creationId xmlns:a16="http://schemas.microsoft.com/office/drawing/2014/main" id="{D5BF9078-988F-4DE9-8BD0-EDDDF09A0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1" name="Freeform 305">
              <a:extLst>
                <a:ext uri="{FF2B5EF4-FFF2-40B4-BE49-F238E27FC236}">
                  <a16:creationId xmlns:a16="http://schemas.microsoft.com/office/drawing/2014/main" id="{F04392B4-4C05-4DC2-82EE-C76B327F1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2" name="AutoShape 306">
              <a:extLst>
                <a:ext uri="{FF2B5EF4-FFF2-40B4-BE49-F238E27FC236}">
                  <a16:creationId xmlns:a16="http://schemas.microsoft.com/office/drawing/2014/main" id="{BED555FA-CF9C-4962-89F1-30DAEE8AC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3" name="Rectangle 307">
              <a:extLst>
                <a:ext uri="{FF2B5EF4-FFF2-40B4-BE49-F238E27FC236}">
                  <a16:creationId xmlns:a16="http://schemas.microsoft.com/office/drawing/2014/main" id="{9AEB54DB-997F-4327-9176-F2A0668B1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4" name="Rectangle 308">
              <a:extLst>
                <a:ext uri="{FF2B5EF4-FFF2-40B4-BE49-F238E27FC236}">
                  <a16:creationId xmlns:a16="http://schemas.microsoft.com/office/drawing/2014/main" id="{19C165F6-93C2-4CA5-8693-49DE47788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5" name="Rectangle 309">
              <a:extLst>
                <a:ext uri="{FF2B5EF4-FFF2-40B4-BE49-F238E27FC236}">
                  <a16:creationId xmlns:a16="http://schemas.microsoft.com/office/drawing/2014/main" id="{42DBBB3B-F544-49BB-81A5-E0D5E0FF0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6" name="Freeform 310">
              <a:extLst>
                <a:ext uri="{FF2B5EF4-FFF2-40B4-BE49-F238E27FC236}">
                  <a16:creationId xmlns:a16="http://schemas.microsoft.com/office/drawing/2014/main" id="{7289C5AC-C445-47D1-B8C9-0241A4B20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7" name="Freeform 311">
              <a:extLst>
                <a:ext uri="{FF2B5EF4-FFF2-40B4-BE49-F238E27FC236}">
                  <a16:creationId xmlns:a16="http://schemas.microsoft.com/office/drawing/2014/main" id="{F784D11E-CA02-4594-9FDD-2AAF88BC7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8" name="AutoShape 312">
              <a:extLst>
                <a:ext uri="{FF2B5EF4-FFF2-40B4-BE49-F238E27FC236}">
                  <a16:creationId xmlns:a16="http://schemas.microsoft.com/office/drawing/2014/main" id="{5F3B6269-431D-49D9-ABC1-EC97BF3FF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9" name="Oval 313">
              <a:extLst>
                <a:ext uri="{FF2B5EF4-FFF2-40B4-BE49-F238E27FC236}">
                  <a16:creationId xmlns:a16="http://schemas.microsoft.com/office/drawing/2014/main" id="{3948681D-7269-4188-8D29-17146FC98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0" name="Oval 314">
              <a:extLst>
                <a:ext uri="{FF2B5EF4-FFF2-40B4-BE49-F238E27FC236}">
                  <a16:creationId xmlns:a16="http://schemas.microsoft.com/office/drawing/2014/main" id="{EAA23071-D80A-41E7-9B23-5598724CB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1" name="Oval 315">
              <a:extLst>
                <a:ext uri="{FF2B5EF4-FFF2-40B4-BE49-F238E27FC236}">
                  <a16:creationId xmlns:a16="http://schemas.microsoft.com/office/drawing/2014/main" id="{4FFCB253-461F-43DC-9685-C2C5B00C3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2" name="Oval 316">
              <a:extLst>
                <a:ext uri="{FF2B5EF4-FFF2-40B4-BE49-F238E27FC236}">
                  <a16:creationId xmlns:a16="http://schemas.microsoft.com/office/drawing/2014/main" id="{8923F170-E6DC-4BF7-B9FE-3F18FCD82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043" name="Group 507">
            <a:extLst>
              <a:ext uri="{FF2B5EF4-FFF2-40B4-BE49-F238E27FC236}">
                <a16:creationId xmlns:a16="http://schemas.microsoft.com/office/drawing/2014/main" id="{5A938225-46D6-4978-BA7E-4F0DB97C4BF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916113"/>
            <a:ext cx="1584325" cy="504825"/>
            <a:chOff x="807" y="3068"/>
            <a:chExt cx="1996" cy="635"/>
          </a:xfrm>
        </p:grpSpPr>
        <p:sp>
          <p:nvSpPr>
            <p:cNvPr id="66044" name="Freeform 508">
              <a:extLst>
                <a:ext uri="{FF2B5EF4-FFF2-40B4-BE49-F238E27FC236}">
                  <a16:creationId xmlns:a16="http://schemas.microsoft.com/office/drawing/2014/main" id="{56A63D0D-FA06-4E00-ABF7-EE024EC6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5" name="Freeform 509">
              <a:extLst>
                <a:ext uri="{FF2B5EF4-FFF2-40B4-BE49-F238E27FC236}">
                  <a16:creationId xmlns:a16="http://schemas.microsoft.com/office/drawing/2014/main" id="{3B948DCF-E5C4-4E7D-878F-82FCF4D91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6" name="Freeform 510">
              <a:extLst>
                <a:ext uri="{FF2B5EF4-FFF2-40B4-BE49-F238E27FC236}">
                  <a16:creationId xmlns:a16="http://schemas.microsoft.com/office/drawing/2014/main" id="{27713D5E-59FD-478B-BECD-D1AA3DB84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7" name="AutoShape 511">
              <a:extLst>
                <a:ext uri="{FF2B5EF4-FFF2-40B4-BE49-F238E27FC236}">
                  <a16:creationId xmlns:a16="http://schemas.microsoft.com/office/drawing/2014/main" id="{81E369ED-9EAE-4E17-A8AF-DD34BBF8C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8" name="Rectangle 512">
              <a:extLst>
                <a:ext uri="{FF2B5EF4-FFF2-40B4-BE49-F238E27FC236}">
                  <a16:creationId xmlns:a16="http://schemas.microsoft.com/office/drawing/2014/main" id="{6CE4A589-63C4-43D1-A6FB-485E4E3F5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9" name="Rectangle 513">
              <a:extLst>
                <a:ext uri="{FF2B5EF4-FFF2-40B4-BE49-F238E27FC236}">
                  <a16:creationId xmlns:a16="http://schemas.microsoft.com/office/drawing/2014/main" id="{886EE361-BDEA-4D71-A888-D8251ED8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0" name="Rectangle 514">
              <a:extLst>
                <a:ext uri="{FF2B5EF4-FFF2-40B4-BE49-F238E27FC236}">
                  <a16:creationId xmlns:a16="http://schemas.microsoft.com/office/drawing/2014/main" id="{0E1B61F2-471B-478E-9DBB-93C16D9E7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1" name="Freeform 515">
              <a:extLst>
                <a:ext uri="{FF2B5EF4-FFF2-40B4-BE49-F238E27FC236}">
                  <a16:creationId xmlns:a16="http://schemas.microsoft.com/office/drawing/2014/main" id="{4CB86991-5BAE-4CE1-BB98-AF2206C71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2" name="Freeform 516">
              <a:extLst>
                <a:ext uri="{FF2B5EF4-FFF2-40B4-BE49-F238E27FC236}">
                  <a16:creationId xmlns:a16="http://schemas.microsoft.com/office/drawing/2014/main" id="{22C21D25-3381-48DF-99C5-8DF017901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3" name="AutoShape 517">
              <a:extLst>
                <a:ext uri="{FF2B5EF4-FFF2-40B4-BE49-F238E27FC236}">
                  <a16:creationId xmlns:a16="http://schemas.microsoft.com/office/drawing/2014/main" id="{BACA2E30-1766-43BB-8712-EED624DE7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4" name="Oval 518">
              <a:extLst>
                <a:ext uri="{FF2B5EF4-FFF2-40B4-BE49-F238E27FC236}">
                  <a16:creationId xmlns:a16="http://schemas.microsoft.com/office/drawing/2014/main" id="{54210F7A-2C95-4638-A289-CAA83BD93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5" name="Oval 519">
              <a:extLst>
                <a:ext uri="{FF2B5EF4-FFF2-40B4-BE49-F238E27FC236}">
                  <a16:creationId xmlns:a16="http://schemas.microsoft.com/office/drawing/2014/main" id="{759650E3-2476-4B8E-BA41-0715FAA45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6" name="Oval 520">
              <a:extLst>
                <a:ext uri="{FF2B5EF4-FFF2-40B4-BE49-F238E27FC236}">
                  <a16:creationId xmlns:a16="http://schemas.microsoft.com/office/drawing/2014/main" id="{B2A28CA9-835B-45B3-97A7-D7EE43CFA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7" name="Oval 521">
              <a:extLst>
                <a:ext uri="{FF2B5EF4-FFF2-40B4-BE49-F238E27FC236}">
                  <a16:creationId xmlns:a16="http://schemas.microsoft.com/office/drawing/2014/main" id="{F054DC67-C232-4580-BBB9-43AEA8694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058" name="Group 522">
            <a:extLst>
              <a:ext uri="{FF2B5EF4-FFF2-40B4-BE49-F238E27FC236}">
                <a16:creationId xmlns:a16="http://schemas.microsoft.com/office/drawing/2014/main" id="{359C3851-000A-4181-9E70-A19FE71FCDA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916113"/>
            <a:ext cx="1584325" cy="504825"/>
            <a:chOff x="807" y="3068"/>
            <a:chExt cx="1996" cy="635"/>
          </a:xfrm>
        </p:grpSpPr>
        <p:sp>
          <p:nvSpPr>
            <p:cNvPr id="66059" name="Freeform 523">
              <a:extLst>
                <a:ext uri="{FF2B5EF4-FFF2-40B4-BE49-F238E27FC236}">
                  <a16:creationId xmlns:a16="http://schemas.microsoft.com/office/drawing/2014/main" id="{0A97EEEC-BF85-4B4A-AD0F-09BA4B1E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0" name="Freeform 524">
              <a:extLst>
                <a:ext uri="{FF2B5EF4-FFF2-40B4-BE49-F238E27FC236}">
                  <a16:creationId xmlns:a16="http://schemas.microsoft.com/office/drawing/2014/main" id="{A0EF1563-F297-4187-B2ED-2F9E8CEAF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1" name="Freeform 525">
              <a:extLst>
                <a:ext uri="{FF2B5EF4-FFF2-40B4-BE49-F238E27FC236}">
                  <a16:creationId xmlns:a16="http://schemas.microsoft.com/office/drawing/2014/main" id="{DC2EFA9B-AB54-497F-82A1-4670AC43B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2" name="AutoShape 526">
              <a:extLst>
                <a:ext uri="{FF2B5EF4-FFF2-40B4-BE49-F238E27FC236}">
                  <a16:creationId xmlns:a16="http://schemas.microsoft.com/office/drawing/2014/main" id="{DDA0360A-3B55-4582-921D-543599FA4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3" name="Rectangle 527">
              <a:extLst>
                <a:ext uri="{FF2B5EF4-FFF2-40B4-BE49-F238E27FC236}">
                  <a16:creationId xmlns:a16="http://schemas.microsoft.com/office/drawing/2014/main" id="{7F999FF5-6BAD-48A0-B6DB-2AE8A8FAF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4" name="Rectangle 528">
              <a:extLst>
                <a:ext uri="{FF2B5EF4-FFF2-40B4-BE49-F238E27FC236}">
                  <a16:creationId xmlns:a16="http://schemas.microsoft.com/office/drawing/2014/main" id="{7927EEC9-8EDB-4060-9F62-AC414D7CA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5" name="Rectangle 529">
              <a:extLst>
                <a:ext uri="{FF2B5EF4-FFF2-40B4-BE49-F238E27FC236}">
                  <a16:creationId xmlns:a16="http://schemas.microsoft.com/office/drawing/2014/main" id="{B98EA717-2286-4983-A4F6-13BB27DE9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6" name="Freeform 530">
              <a:extLst>
                <a:ext uri="{FF2B5EF4-FFF2-40B4-BE49-F238E27FC236}">
                  <a16:creationId xmlns:a16="http://schemas.microsoft.com/office/drawing/2014/main" id="{91EC3721-480F-4524-AD01-116A7280C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7" name="Freeform 531">
              <a:extLst>
                <a:ext uri="{FF2B5EF4-FFF2-40B4-BE49-F238E27FC236}">
                  <a16:creationId xmlns:a16="http://schemas.microsoft.com/office/drawing/2014/main" id="{B5A64E37-6C93-476E-9C86-5568584C4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8" name="AutoShape 532">
              <a:extLst>
                <a:ext uri="{FF2B5EF4-FFF2-40B4-BE49-F238E27FC236}">
                  <a16:creationId xmlns:a16="http://schemas.microsoft.com/office/drawing/2014/main" id="{A4F76482-5C9F-4692-BAB4-39C126B99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9" name="Oval 533">
              <a:extLst>
                <a:ext uri="{FF2B5EF4-FFF2-40B4-BE49-F238E27FC236}">
                  <a16:creationId xmlns:a16="http://schemas.microsoft.com/office/drawing/2014/main" id="{31FE34F1-782B-4418-B6A1-5F583546E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0" name="Oval 534">
              <a:extLst>
                <a:ext uri="{FF2B5EF4-FFF2-40B4-BE49-F238E27FC236}">
                  <a16:creationId xmlns:a16="http://schemas.microsoft.com/office/drawing/2014/main" id="{49632005-BA18-4FC0-B53C-4E1F97A29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1" name="Oval 535">
              <a:extLst>
                <a:ext uri="{FF2B5EF4-FFF2-40B4-BE49-F238E27FC236}">
                  <a16:creationId xmlns:a16="http://schemas.microsoft.com/office/drawing/2014/main" id="{EEE05B69-F342-4B7C-852C-3995D0A0C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2" name="Oval 536">
              <a:extLst>
                <a:ext uri="{FF2B5EF4-FFF2-40B4-BE49-F238E27FC236}">
                  <a16:creationId xmlns:a16="http://schemas.microsoft.com/office/drawing/2014/main" id="{FB89B983-1364-4B68-ADE8-4BE3A41A0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073" name="Group 537">
            <a:extLst>
              <a:ext uri="{FF2B5EF4-FFF2-40B4-BE49-F238E27FC236}">
                <a16:creationId xmlns:a16="http://schemas.microsoft.com/office/drawing/2014/main" id="{4ABCFB6F-5AC4-4C14-A362-5A3632CF7432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1916113"/>
            <a:ext cx="1584325" cy="504825"/>
            <a:chOff x="807" y="3068"/>
            <a:chExt cx="1996" cy="635"/>
          </a:xfrm>
        </p:grpSpPr>
        <p:sp>
          <p:nvSpPr>
            <p:cNvPr id="66074" name="Freeform 538">
              <a:extLst>
                <a:ext uri="{FF2B5EF4-FFF2-40B4-BE49-F238E27FC236}">
                  <a16:creationId xmlns:a16="http://schemas.microsoft.com/office/drawing/2014/main" id="{2B67953C-87A9-43D6-930B-A3210558C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5" name="Freeform 539">
              <a:extLst>
                <a:ext uri="{FF2B5EF4-FFF2-40B4-BE49-F238E27FC236}">
                  <a16:creationId xmlns:a16="http://schemas.microsoft.com/office/drawing/2014/main" id="{212EBD93-4254-4A94-9940-E6CDE5956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6" name="Freeform 540">
              <a:extLst>
                <a:ext uri="{FF2B5EF4-FFF2-40B4-BE49-F238E27FC236}">
                  <a16:creationId xmlns:a16="http://schemas.microsoft.com/office/drawing/2014/main" id="{4C8EA60C-7714-475F-A21C-C3066512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7" name="AutoShape 541">
              <a:extLst>
                <a:ext uri="{FF2B5EF4-FFF2-40B4-BE49-F238E27FC236}">
                  <a16:creationId xmlns:a16="http://schemas.microsoft.com/office/drawing/2014/main" id="{EF7D46E1-F3F5-4747-9666-6DDC8F810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8" name="Rectangle 542">
              <a:extLst>
                <a:ext uri="{FF2B5EF4-FFF2-40B4-BE49-F238E27FC236}">
                  <a16:creationId xmlns:a16="http://schemas.microsoft.com/office/drawing/2014/main" id="{DE9B1631-6E26-4982-98B7-83F539725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9" name="Rectangle 543">
              <a:extLst>
                <a:ext uri="{FF2B5EF4-FFF2-40B4-BE49-F238E27FC236}">
                  <a16:creationId xmlns:a16="http://schemas.microsoft.com/office/drawing/2014/main" id="{6572539C-4435-40E2-8705-1829F1F70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0" name="Rectangle 544">
              <a:extLst>
                <a:ext uri="{FF2B5EF4-FFF2-40B4-BE49-F238E27FC236}">
                  <a16:creationId xmlns:a16="http://schemas.microsoft.com/office/drawing/2014/main" id="{DD583569-B997-4AC8-B9DC-1C7FB1DF3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1" name="Freeform 545">
              <a:extLst>
                <a:ext uri="{FF2B5EF4-FFF2-40B4-BE49-F238E27FC236}">
                  <a16:creationId xmlns:a16="http://schemas.microsoft.com/office/drawing/2014/main" id="{C47FF12A-F301-41F5-AA4D-5769246CF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82" name="Freeform 546">
              <a:extLst>
                <a:ext uri="{FF2B5EF4-FFF2-40B4-BE49-F238E27FC236}">
                  <a16:creationId xmlns:a16="http://schemas.microsoft.com/office/drawing/2014/main" id="{D0068FF0-681B-419B-A396-840250AD4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83" name="AutoShape 547">
              <a:extLst>
                <a:ext uri="{FF2B5EF4-FFF2-40B4-BE49-F238E27FC236}">
                  <a16:creationId xmlns:a16="http://schemas.microsoft.com/office/drawing/2014/main" id="{6718E333-8AC5-409B-8D2F-F3B1EEFE7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4" name="Oval 548">
              <a:extLst>
                <a:ext uri="{FF2B5EF4-FFF2-40B4-BE49-F238E27FC236}">
                  <a16:creationId xmlns:a16="http://schemas.microsoft.com/office/drawing/2014/main" id="{7C5B8B12-0734-4948-B7CC-7CBF0F0CC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5" name="Oval 549">
              <a:extLst>
                <a:ext uri="{FF2B5EF4-FFF2-40B4-BE49-F238E27FC236}">
                  <a16:creationId xmlns:a16="http://schemas.microsoft.com/office/drawing/2014/main" id="{44422CB1-B8D7-48F3-BFC2-E0C45BE19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6" name="Oval 550">
              <a:extLst>
                <a:ext uri="{FF2B5EF4-FFF2-40B4-BE49-F238E27FC236}">
                  <a16:creationId xmlns:a16="http://schemas.microsoft.com/office/drawing/2014/main" id="{5350AE0E-1FA1-4D86-B313-DD16C46E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7" name="Oval 551">
              <a:extLst>
                <a:ext uri="{FF2B5EF4-FFF2-40B4-BE49-F238E27FC236}">
                  <a16:creationId xmlns:a16="http://schemas.microsoft.com/office/drawing/2014/main" id="{E859F1FB-176B-49F8-98A0-8D0D91CAC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088" name="Group 552">
            <a:extLst>
              <a:ext uri="{FF2B5EF4-FFF2-40B4-BE49-F238E27FC236}">
                <a16:creationId xmlns:a16="http://schemas.microsoft.com/office/drawing/2014/main" id="{0E3944C1-A2D8-4F49-B2B9-D0FBFB118DD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1584325" cy="504825"/>
            <a:chOff x="807" y="3068"/>
            <a:chExt cx="1996" cy="635"/>
          </a:xfrm>
        </p:grpSpPr>
        <p:sp>
          <p:nvSpPr>
            <p:cNvPr id="66089" name="Freeform 553">
              <a:extLst>
                <a:ext uri="{FF2B5EF4-FFF2-40B4-BE49-F238E27FC236}">
                  <a16:creationId xmlns:a16="http://schemas.microsoft.com/office/drawing/2014/main" id="{A43CF0AC-5DF4-4803-BA73-1F41568B9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0" name="Freeform 554">
              <a:extLst>
                <a:ext uri="{FF2B5EF4-FFF2-40B4-BE49-F238E27FC236}">
                  <a16:creationId xmlns:a16="http://schemas.microsoft.com/office/drawing/2014/main" id="{A04F2F39-3C6B-4871-8289-F2DF3E4F9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1" name="Freeform 555">
              <a:extLst>
                <a:ext uri="{FF2B5EF4-FFF2-40B4-BE49-F238E27FC236}">
                  <a16:creationId xmlns:a16="http://schemas.microsoft.com/office/drawing/2014/main" id="{CA3F431E-0549-4A26-89C8-124E6E1AA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2" name="AutoShape 556">
              <a:extLst>
                <a:ext uri="{FF2B5EF4-FFF2-40B4-BE49-F238E27FC236}">
                  <a16:creationId xmlns:a16="http://schemas.microsoft.com/office/drawing/2014/main" id="{3445818E-C368-46FD-B08D-1EB60D899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3" name="Rectangle 557">
              <a:extLst>
                <a:ext uri="{FF2B5EF4-FFF2-40B4-BE49-F238E27FC236}">
                  <a16:creationId xmlns:a16="http://schemas.microsoft.com/office/drawing/2014/main" id="{CE721CFD-9D1A-4B68-89E9-B82AAB5C0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4" name="Rectangle 558">
              <a:extLst>
                <a:ext uri="{FF2B5EF4-FFF2-40B4-BE49-F238E27FC236}">
                  <a16:creationId xmlns:a16="http://schemas.microsoft.com/office/drawing/2014/main" id="{7A6CA35B-E43E-4A5B-B59A-C33A82414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5" name="Rectangle 559">
              <a:extLst>
                <a:ext uri="{FF2B5EF4-FFF2-40B4-BE49-F238E27FC236}">
                  <a16:creationId xmlns:a16="http://schemas.microsoft.com/office/drawing/2014/main" id="{C244740F-81BB-4F7E-B67F-6A843F5ED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6" name="Freeform 560">
              <a:extLst>
                <a:ext uri="{FF2B5EF4-FFF2-40B4-BE49-F238E27FC236}">
                  <a16:creationId xmlns:a16="http://schemas.microsoft.com/office/drawing/2014/main" id="{9D5B3F71-0DB2-45B2-ACFD-83113AF02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7" name="Freeform 561">
              <a:extLst>
                <a:ext uri="{FF2B5EF4-FFF2-40B4-BE49-F238E27FC236}">
                  <a16:creationId xmlns:a16="http://schemas.microsoft.com/office/drawing/2014/main" id="{6E111896-21C7-4F46-8B49-2E39CD869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8" name="AutoShape 562">
              <a:extLst>
                <a:ext uri="{FF2B5EF4-FFF2-40B4-BE49-F238E27FC236}">
                  <a16:creationId xmlns:a16="http://schemas.microsoft.com/office/drawing/2014/main" id="{C9AABC67-A6DB-4F42-AC3B-BCACF679C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9" name="Oval 563">
              <a:extLst>
                <a:ext uri="{FF2B5EF4-FFF2-40B4-BE49-F238E27FC236}">
                  <a16:creationId xmlns:a16="http://schemas.microsoft.com/office/drawing/2014/main" id="{D406C414-406D-4A61-A3EC-32F81CB81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0" name="Oval 564">
              <a:extLst>
                <a:ext uri="{FF2B5EF4-FFF2-40B4-BE49-F238E27FC236}">
                  <a16:creationId xmlns:a16="http://schemas.microsoft.com/office/drawing/2014/main" id="{EECDB700-F6CB-4EB3-B2F5-FBD86CF65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1" name="Oval 565">
              <a:extLst>
                <a:ext uri="{FF2B5EF4-FFF2-40B4-BE49-F238E27FC236}">
                  <a16:creationId xmlns:a16="http://schemas.microsoft.com/office/drawing/2014/main" id="{9D8C61D7-6712-4A05-A106-C327C2F3E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2" name="Oval 566">
              <a:extLst>
                <a:ext uri="{FF2B5EF4-FFF2-40B4-BE49-F238E27FC236}">
                  <a16:creationId xmlns:a16="http://schemas.microsoft.com/office/drawing/2014/main" id="{7829F6BF-68AB-4053-A3C5-7EAEE767B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178" name="Group 642">
            <a:extLst>
              <a:ext uri="{FF2B5EF4-FFF2-40B4-BE49-F238E27FC236}">
                <a16:creationId xmlns:a16="http://schemas.microsoft.com/office/drawing/2014/main" id="{08831CDF-2AA9-4FA4-9E0D-8A40D1DFC5F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860800"/>
            <a:ext cx="1584325" cy="504825"/>
            <a:chOff x="807" y="3068"/>
            <a:chExt cx="1996" cy="635"/>
          </a:xfrm>
        </p:grpSpPr>
        <p:sp>
          <p:nvSpPr>
            <p:cNvPr id="66179" name="Freeform 643">
              <a:extLst>
                <a:ext uri="{FF2B5EF4-FFF2-40B4-BE49-F238E27FC236}">
                  <a16:creationId xmlns:a16="http://schemas.microsoft.com/office/drawing/2014/main" id="{670E14CB-ABFF-4D6E-8141-8781830F9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99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0" name="Freeform 644">
              <a:extLst>
                <a:ext uri="{FF2B5EF4-FFF2-40B4-BE49-F238E27FC236}">
                  <a16:creationId xmlns:a16="http://schemas.microsoft.com/office/drawing/2014/main" id="{4D831DC8-FFF5-40B2-A94B-B408ABDA1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1" name="Freeform 645">
              <a:extLst>
                <a:ext uri="{FF2B5EF4-FFF2-40B4-BE49-F238E27FC236}">
                  <a16:creationId xmlns:a16="http://schemas.microsoft.com/office/drawing/2014/main" id="{EC2A32B2-B101-4CDE-BFED-599FE41AA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2" name="AutoShape 646">
              <a:extLst>
                <a:ext uri="{FF2B5EF4-FFF2-40B4-BE49-F238E27FC236}">
                  <a16:creationId xmlns:a16="http://schemas.microsoft.com/office/drawing/2014/main" id="{B032E136-6914-4092-A99E-65A7E376F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3" name="Rectangle 647">
              <a:extLst>
                <a:ext uri="{FF2B5EF4-FFF2-40B4-BE49-F238E27FC236}">
                  <a16:creationId xmlns:a16="http://schemas.microsoft.com/office/drawing/2014/main" id="{F38017FF-1656-4540-A89E-3597428BC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4" name="Rectangle 648">
              <a:extLst>
                <a:ext uri="{FF2B5EF4-FFF2-40B4-BE49-F238E27FC236}">
                  <a16:creationId xmlns:a16="http://schemas.microsoft.com/office/drawing/2014/main" id="{68603428-23EA-4859-A731-84F7B4C4C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5" name="Rectangle 649">
              <a:extLst>
                <a:ext uri="{FF2B5EF4-FFF2-40B4-BE49-F238E27FC236}">
                  <a16:creationId xmlns:a16="http://schemas.microsoft.com/office/drawing/2014/main" id="{BAC09AC1-1BB9-48D7-B929-9B86DA9DA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6" name="Freeform 650">
              <a:extLst>
                <a:ext uri="{FF2B5EF4-FFF2-40B4-BE49-F238E27FC236}">
                  <a16:creationId xmlns:a16="http://schemas.microsoft.com/office/drawing/2014/main" id="{13FBA303-ADC8-4BA8-A094-B9C38D9C3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7" name="Freeform 651">
              <a:extLst>
                <a:ext uri="{FF2B5EF4-FFF2-40B4-BE49-F238E27FC236}">
                  <a16:creationId xmlns:a16="http://schemas.microsoft.com/office/drawing/2014/main" id="{F4581DA7-DD2D-48A7-BF14-52958ACA8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8" name="AutoShape 652">
              <a:extLst>
                <a:ext uri="{FF2B5EF4-FFF2-40B4-BE49-F238E27FC236}">
                  <a16:creationId xmlns:a16="http://schemas.microsoft.com/office/drawing/2014/main" id="{B221AB7D-1EC6-45DA-85D4-C5D8CFC4F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9" name="Oval 653">
              <a:extLst>
                <a:ext uri="{FF2B5EF4-FFF2-40B4-BE49-F238E27FC236}">
                  <a16:creationId xmlns:a16="http://schemas.microsoft.com/office/drawing/2014/main" id="{FCF782C6-B059-46A0-A3AD-4BD35B1FF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0" name="Oval 654">
              <a:extLst>
                <a:ext uri="{FF2B5EF4-FFF2-40B4-BE49-F238E27FC236}">
                  <a16:creationId xmlns:a16="http://schemas.microsoft.com/office/drawing/2014/main" id="{FB78B8DC-B1BF-46CA-AEC3-3CE247B76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1" name="Oval 655">
              <a:extLst>
                <a:ext uri="{FF2B5EF4-FFF2-40B4-BE49-F238E27FC236}">
                  <a16:creationId xmlns:a16="http://schemas.microsoft.com/office/drawing/2014/main" id="{F85EB4F8-0D07-45F3-AF3A-4B00C721A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2" name="Oval 656">
              <a:extLst>
                <a:ext uri="{FF2B5EF4-FFF2-40B4-BE49-F238E27FC236}">
                  <a16:creationId xmlns:a16="http://schemas.microsoft.com/office/drawing/2014/main" id="{B7BF7AAF-0478-41E7-85CE-F9B02C18C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193" name="Group 657">
            <a:extLst>
              <a:ext uri="{FF2B5EF4-FFF2-40B4-BE49-F238E27FC236}">
                <a16:creationId xmlns:a16="http://schemas.microsoft.com/office/drawing/2014/main" id="{A7C3390E-97E9-4BF5-B99B-140779A4C78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860800"/>
            <a:ext cx="1584325" cy="504825"/>
            <a:chOff x="807" y="3068"/>
            <a:chExt cx="1996" cy="635"/>
          </a:xfrm>
        </p:grpSpPr>
        <p:sp>
          <p:nvSpPr>
            <p:cNvPr id="66194" name="Freeform 658">
              <a:extLst>
                <a:ext uri="{FF2B5EF4-FFF2-40B4-BE49-F238E27FC236}">
                  <a16:creationId xmlns:a16="http://schemas.microsoft.com/office/drawing/2014/main" id="{0D9BCCD8-D8FF-46C4-858F-988699324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5" name="Freeform 659">
              <a:extLst>
                <a:ext uri="{FF2B5EF4-FFF2-40B4-BE49-F238E27FC236}">
                  <a16:creationId xmlns:a16="http://schemas.microsoft.com/office/drawing/2014/main" id="{13EDE4EE-470E-44FC-AD3E-2ABC31E80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6" name="Freeform 660">
              <a:extLst>
                <a:ext uri="{FF2B5EF4-FFF2-40B4-BE49-F238E27FC236}">
                  <a16:creationId xmlns:a16="http://schemas.microsoft.com/office/drawing/2014/main" id="{700E1DF5-8A5D-4DF9-8A49-79E6E483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7" name="AutoShape 661">
              <a:extLst>
                <a:ext uri="{FF2B5EF4-FFF2-40B4-BE49-F238E27FC236}">
                  <a16:creationId xmlns:a16="http://schemas.microsoft.com/office/drawing/2014/main" id="{645BEAEE-A140-4D39-9266-77F73C5F1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8" name="Rectangle 662">
              <a:extLst>
                <a:ext uri="{FF2B5EF4-FFF2-40B4-BE49-F238E27FC236}">
                  <a16:creationId xmlns:a16="http://schemas.microsoft.com/office/drawing/2014/main" id="{62394BA7-8C0B-489E-81EE-8E3F3B4F5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9" name="Rectangle 663">
              <a:extLst>
                <a:ext uri="{FF2B5EF4-FFF2-40B4-BE49-F238E27FC236}">
                  <a16:creationId xmlns:a16="http://schemas.microsoft.com/office/drawing/2014/main" id="{2AD192F1-2ABD-41A5-8643-71E30AA40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0" name="Rectangle 664">
              <a:extLst>
                <a:ext uri="{FF2B5EF4-FFF2-40B4-BE49-F238E27FC236}">
                  <a16:creationId xmlns:a16="http://schemas.microsoft.com/office/drawing/2014/main" id="{6352AFD7-7E51-4966-9CDA-28FFDACAC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1" name="Freeform 665">
              <a:extLst>
                <a:ext uri="{FF2B5EF4-FFF2-40B4-BE49-F238E27FC236}">
                  <a16:creationId xmlns:a16="http://schemas.microsoft.com/office/drawing/2014/main" id="{4C2D4531-6FC8-425A-AD0C-224A98738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2" name="Freeform 666">
              <a:extLst>
                <a:ext uri="{FF2B5EF4-FFF2-40B4-BE49-F238E27FC236}">
                  <a16:creationId xmlns:a16="http://schemas.microsoft.com/office/drawing/2014/main" id="{2C6762F6-97C2-47CD-89EC-44B71CCD6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3" name="AutoShape 667">
              <a:extLst>
                <a:ext uri="{FF2B5EF4-FFF2-40B4-BE49-F238E27FC236}">
                  <a16:creationId xmlns:a16="http://schemas.microsoft.com/office/drawing/2014/main" id="{4EAB4F06-1D2E-4B74-A7AA-1833754EA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4" name="Oval 668">
              <a:extLst>
                <a:ext uri="{FF2B5EF4-FFF2-40B4-BE49-F238E27FC236}">
                  <a16:creationId xmlns:a16="http://schemas.microsoft.com/office/drawing/2014/main" id="{CC50B269-DC7C-4549-9B36-378E1D380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5" name="Oval 669">
              <a:extLst>
                <a:ext uri="{FF2B5EF4-FFF2-40B4-BE49-F238E27FC236}">
                  <a16:creationId xmlns:a16="http://schemas.microsoft.com/office/drawing/2014/main" id="{D4D041F4-062E-4957-B788-9734E242C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6" name="Oval 670">
              <a:extLst>
                <a:ext uri="{FF2B5EF4-FFF2-40B4-BE49-F238E27FC236}">
                  <a16:creationId xmlns:a16="http://schemas.microsoft.com/office/drawing/2014/main" id="{DBA9A620-A0E8-4E3F-A7EE-591683F14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7" name="Oval 671">
              <a:extLst>
                <a:ext uri="{FF2B5EF4-FFF2-40B4-BE49-F238E27FC236}">
                  <a16:creationId xmlns:a16="http://schemas.microsoft.com/office/drawing/2014/main" id="{AC50C734-A334-4988-8210-981168647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208" name="Group 672">
            <a:extLst>
              <a:ext uri="{FF2B5EF4-FFF2-40B4-BE49-F238E27FC236}">
                <a16:creationId xmlns:a16="http://schemas.microsoft.com/office/drawing/2014/main" id="{2DA164C3-14C6-4C5D-974D-68B86282102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860800"/>
            <a:ext cx="1584325" cy="504825"/>
            <a:chOff x="807" y="3068"/>
            <a:chExt cx="1996" cy="635"/>
          </a:xfrm>
        </p:grpSpPr>
        <p:sp>
          <p:nvSpPr>
            <p:cNvPr id="66209" name="Freeform 673">
              <a:extLst>
                <a:ext uri="{FF2B5EF4-FFF2-40B4-BE49-F238E27FC236}">
                  <a16:creationId xmlns:a16="http://schemas.microsoft.com/office/drawing/2014/main" id="{AAB4E0ED-686B-482A-A679-124056EA9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0" name="Freeform 674">
              <a:extLst>
                <a:ext uri="{FF2B5EF4-FFF2-40B4-BE49-F238E27FC236}">
                  <a16:creationId xmlns:a16="http://schemas.microsoft.com/office/drawing/2014/main" id="{CD85B74E-C266-4913-A52E-D80FFF4BF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1" name="Freeform 675">
              <a:extLst>
                <a:ext uri="{FF2B5EF4-FFF2-40B4-BE49-F238E27FC236}">
                  <a16:creationId xmlns:a16="http://schemas.microsoft.com/office/drawing/2014/main" id="{109AF1FB-20B8-4F59-BCCD-F99FF1AF8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2" name="AutoShape 676">
              <a:extLst>
                <a:ext uri="{FF2B5EF4-FFF2-40B4-BE49-F238E27FC236}">
                  <a16:creationId xmlns:a16="http://schemas.microsoft.com/office/drawing/2014/main" id="{2FA3188C-C7B6-4708-B7E5-FFAFE3506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3" name="Rectangle 677">
              <a:extLst>
                <a:ext uri="{FF2B5EF4-FFF2-40B4-BE49-F238E27FC236}">
                  <a16:creationId xmlns:a16="http://schemas.microsoft.com/office/drawing/2014/main" id="{D6CD8C49-88D3-4422-BAF4-F7BF38D03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4" name="Rectangle 678">
              <a:extLst>
                <a:ext uri="{FF2B5EF4-FFF2-40B4-BE49-F238E27FC236}">
                  <a16:creationId xmlns:a16="http://schemas.microsoft.com/office/drawing/2014/main" id="{CDB0B4F9-34E8-456E-9142-B1F589895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5" name="Rectangle 679">
              <a:extLst>
                <a:ext uri="{FF2B5EF4-FFF2-40B4-BE49-F238E27FC236}">
                  <a16:creationId xmlns:a16="http://schemas.microsoft.com/office/drawing/2014/main" id="{AB0D99C0-5FC4-4199-BBC3-41A1CA0E5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6" name="Freeform 680">
              <a:extLst>
                <a:ext uri="{FF2B5EF4-FFF2-40B4-BE49-F238E27FC236}">
                  <a16:creationId xmlns:a16="http://schemas.microsoft.com/office/drawing/2014/main" id="{A0E195AC-074E-4F5C-99CE-B05288B44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7" name="Freeform 681">
              <a:extLst>
                <a:ext uri="{FF2B5EF4-FFF2-40B4-BE49-F238E27FC236}">
                  <a16:creationId xmlns:a16="http://schemas.microsoft.com/office/drawing/2014/main" id="{6D98E12D-E085-434A-893F-36F5EE88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8" name="AutoShape 682">
              <a:extLst>
                <a:ext uri="{FF2B5EF4-FFF2-40B4-BE49-F238E27FC236}">
                  <a16:creationId xmlns:a16="http://schemas.microsoft.com/office/drawing/2014/main" id="{5BD28E28-FD10-4173-B913-3FA976F94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9" name="Oval 683">
              <a:extLst>
                <a:ext uri="{FF2B5EF4-FFF2-40B4-BE49-F238E27FC236}">
                  <a16:creationId xmlns:a16="http://schemas.microsoft.com/office/drawing/2014/main" id="{7DCC6150-715A-4FE8-B013-3F33E93F7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0" name="Oval 684">
              <a:extLst>
                <a:ext uri="{FF2B5EF4-FFF2-40B4-BE49-F238E27FC236}">
                  <a16:creationId xmlns:a16="http://schemas.microsoft.com/office/drawing/2014/main" id="{5F44B9B0-D6CB-4893-97BC-E933F59E7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1" name="Oval 685">
              <a:extLst>
                <a:ext uri="{FF2B5EF4-FFF2-40B4-BE49-F238E27FC236}">
                  <a16:creationId xmlns:a16="http://schemas.microsoft.com/office/drawing/2014/main" id="{8B86FEFE-5B86-4AF1-9B4C-B75D8AF7C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2" name="Oval 686">
              <a:extLst>
                <a:ext uri="{FF2B5EF4-FFF2-40B4-BE49-F238E27FC236}">
                  <a16:creationId xmlns:a16="http://schemas.microsoft.com/office/drawing/2014/main" id="{0E2F7550-BEC9-4E3F-9A9F-F0A30156F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223" name="Group 687">
            <a:extLst>
              <a:ext uri="{FF2B5EF4-FFF2-40B4-BE49-F238E27FC236}">
                <a16:creationId xmlns:a16="http://schemas.microsoft.com/office/drawing/2014/main" id="{B40F7652-D7CC-4712-97E9-2E3D8DD4D8CB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3860800"/>
            <a:ext cx="1584325" cy="504825"/>
            <a:chOff x="807" y="3068"/>
            <a:chExt cx="1996" cy="635"/>
          </a:xfrm>
        </p:grpSpPr>
        <p:sp>
          <p:nvSpPr>
            <p:cNvPr id="66224" name="Freeform 688">
              <a:extLst>
                <a:ext uri="{FF2B5EF4-FFF2-40B4-BE49-F238E27FC236}">
                  <a16:creationId xmlns:a16="http://schemas.microsoft.com/office/drawing/2014/main" id="{165A88B7-DBA8-4D81-9C4C-8C116EF1B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969696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5" name="Freeform 689">
              <a:extLst>
                <a:ext uri="{FF2B5EF4-FFF2-40B4-BE49-F238E27FC236}">
                  <a16:creationId xmlns:a16="http://schemas.microsoft.com/office/drawing/2014/main" id="{E8077414-F123-4F91-9F7B-70F865C78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6" name="Freeform 690">
              <a:extLst>
                <a:ext uri="{FF2B5EF4-FFF2-40B4-BE49-F238E27FC236}">
                  <a16:creationId xmlns:a16="http://schemas.microsoft.com/office/drawing/2014/main" id="{AF96F259-9F8F-4258-8B4A-8EAF3F3CF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7" name="AutoShape 691">
              <a:extLst>
                <a:ext uri="{FF2B5EF4-FFF2-40B4-BE49-F238E27FC236}">
                  <a16:creationId xmlns:a16="http://schemas.microsoft.com/office/drawing/2014/main" id="{039C151B-AC6F-48FF-9F1E-93F7E535F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8" name="Rectangle 692">
              <a:extLst>
                <a:ext uri="{FF2B5EF4-FFF2-40B4-BE49-F238E27FC236}">
                  <a16:creationId xmlns:a16="http://schemas.microsoft.com/office/drawing/2014/main" id="{E68EEB9F-75B6-459C-A473-39B568FE2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9" name="Rectangle 693">
              <a:extLst>
                <a:ext uri="{FF2B5EF4-FFF2-40B4-BE49-F238E27FC236}">
                  <a16:creationId xmlns:a16="http://schemas.microsoft.com/office/drawing/2014/main" id="{C190C936-D6AA-4891-B49B-43B2ECBB6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0" name="Rectangle 694">
              <a:extLst>
                <a:ext uri="{FF2B5EF4-FFF2-40B4-BE49-F238E27FC236}">
                  <a16:creationId xmlns:a16="http://schemas.microsoft.com/office/drawing/2014/main" id="{F4C49171-DFA5-4029-89A7-829B966A0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1" name="Freeform 695">
              <a:extLst>
                <a:ext uri="{FF2B5EF4-FFF2-40B4-BE49-F238E27FC236}">
                  <a16:creationId xmlns:a16="http://schemas.microsoft.com/office/drawing/2014/main" id="{F6A74083-1C94-4679-BA04-7C2341CA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32" name="Freeform 696">
              <a:extLst>
                <a:ext uri="{FF2B5EF4-FFF2-40B4-BE49-F238E27FC236}">
                  <a16:creationId xmlns:a16="http://schemas.microsoft.com/office/drawing/2014/main" id="{DF54819C-940D-4E39-B39A-714B2CE65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33" name="AutoShape 697">
              <a:extLst>
                <a:ext uri="{FF2B5EF4-FFF2-40B4-BE49-F238E27FC236}">
                  <a16:creationId xmlns:a16="http://schemas.microsoft.com/office/drawing/2014/main" id="{4DFB5529-9347-4817-9DBD-6307FE125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4" name="Oval 698">
              <a:extLst>
                <a:ext uri="{FF2B5EF4-FFF2-40B4-BE49-F238E27FC236}">
                  <a16:creationId xmlns:a16="http://schemas.microsoft.com/office/drawing/2014/main" id="{614E5F44-6BD5-438C-B636-18DD928DF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5" name="Oval 699">
              <a:extLst>
                <a:ext uri="{FF2B5EF4-FFF2-40B4-BE49-F238E27FC236}">
                  <a16:creationId xmlns:a16="http://schemas.microsoft.com/office/drawing/2014/main" id="{F7FF0BC7-AAA1-4350-A2EC-77184AECE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6" name="Oval 700">
              <a:extLst>
                <a:ext uri="{FF2B5EF4-FFF2-40B4-BE49-F238E27FC236}">
                  <a16:creationId xmlns:a16="http://schemas.microsoft.com/office/drawing/2014/main" id="{BF966962-3FED-4B8E-85CB-F46E3983C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7" name="Oval 701">
              <a:extLst>
                <a:ext uri="{FF2B5EF4-FFF2-40B4-BE49-F238E27FC236}">
                  <a16:creationId xmlns:a16="http://schemas.microsoft.com/office/drawing/2014/main" id="{2FD0A7DC-F927-4C4F-A268-9BFDEE312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238" name="Group 702">
            <a:extLst>
              <a:ext uri="{FF2B5EF4-FFF2-40B4-BE49-F238E27FC236}">
                <a16:creationId xmlns:a16="http://schemas.microsoft.com/office/drawing/2014/main" id="{AFF8BD81-F2D7-4F56-B64D-37589D09237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860800"/>
            <a:ext cx="1584325" cy="504825"/>
            <a:chOff x="807" y="3068"/>
            <a:chExt cx="1996" cy="635"/>
          </a:xfrm>
        </p:grpSpPr>
        <p:sp>
          <p:nvSpPr>
            <p:cNvPr id="66239" name="Freeform 703">
              <a:extLst>
                <a:ext uri="{FF2B5EF4-FFF2-40B4-BE49-F238E27FC236}">
                  <a16:creationId xmlns:a16="http://schemas.microsoft.com/office/drawing/2014/main" id="{07AD16BC-6883-49EC-86D1-3CB583DB5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0" name="Freeform 704">
              <a:extLst>
                <a:ext uri="{FF2B5EF4-FFF2-40B4-BE49-F238E27FC236}">
                  <a16:creationId xmlns:a16="http://schemas.microsoft.com/office/drawing/2014/main" id="{E77C8525-2BF7-48C4-8E3B-9362703D7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1" name="Freeform 705">
              <a:extLst>
                <a:ext uri="{FF2B5EF4-FFF2-40B4-BE49-F238E27FC236}">
                  <a16:creationId xmlns:a16="http://schemas.microsoft.com/office/drawing/2014/main" id="{663ABADF-6B05-423F-8FF9-95F63F4B5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2" name="AutoShape 706">
              <a:extLst>
                <a:ext uri="{FF2B5EF4-FFF2-40B4-BE49-F238E27FC236}">
                  <a16:creationId xmlns:a16="http://schemas.microsoft.com/office/drawing/2014/main" id="{AF911E4E-D0AD-4FF9-A30F-7407660D6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3" name="Rectangle 707">
              <a:extLst>
                <a:ext uri="{FF2B5EF4-FFF2-40B4-BE49-F238E27FC236}">
                  <a16:creationId xmlns:a16="http://schemas.microsoft.com/office/drawing/2014/main" id="{3A3EB68F-074A-4240-927E-1AC50FCCD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4" name="Rectangle 708">
              <a:extLst>
                <a:ext uri="{FF2B5EF4-FFF2-40B4-BE49-F238E27FC236}">
                  <a16:creationId xmlns:a16="http://schemas.microsoft.com/office/drawing/2014/main" id="{F807AB00-3E9A-4676-8C32-CA6CD446B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5" name="Rectangle 709">
              <a:extLst>
                <a:ext uri="{FF2B5EF4-FFF2-40B4-BE49-F238E27FC236}">
                  <a16:creationId xmlns:a16="http://schemas.microsoft.com/office/drawing/2014/main" id="{E560235C-FE1C-43C0-A72F-88CA4DA4B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6" name="Freeform 710">
              <a:extLst>
                <a:ext uri="{FF2B5EF4-FFF2-40B4-BE49-F238E27FC236}">
                  <a16:creationId xmlns:a16="http://schemas.microsoft.com/office/drawing/2014/main" id="{CB2B7867-BD57-487C-BADA-DF2DE6758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7" name="Freeform 711">
              <a:extLst>
                <a:ext uri="{FF2B5EF4-FFF2-40B4-BE49-F238E27FC236}">
                  <a16:creationId xmlns:a16="http://schemas.microsoft.com/office/drawing/2014/main" id="{ADC84DB4-6976-4027-B206-4CD564333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8" name="AutoShape 712">
              <a:extLst>
                <a:ext uri="{FF2B5EF4-FFF2-40B4-BE49-F238E27FC236}">
                  <a16:creationId xmlns:a16="http://schemas.microsoft.com/office/drawing/2014/main" id="{3CA3B1F2-D356-414C-A3CA-47DF02414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9" name="Oval 713">
              <a:extLst>
                <a:ext uri="{FF2B5EF4-FFF2-40B4-BE49-F238E27FC236}">
                  <a16:creationId xmlns:a16="http://schemas.microsoft.com/office/drawing/2014/main" id="{F06599E0-C8A9-41E2-915F-4B4127A08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0" name="Oval 714">
              <a:extLst>
                <a:ext uri="{FF2B5EF4-FFF2-40B4-BE49-F238E27FC236}">
                  <a16:creationId xmlns:a16="http://schemas.microsoft.com/office/drawing/2014/main" id="{6A4F0B64-D785-4D98-AB17-CF6DFE6AF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1" name="Oval 715">
              <a:extLst>
                <a:ext uri="{FF2B5EF4-FFF2-40B4-BE49-F238E27FC236}">
                  <a16:creationId xmlns:a16="http://schemas.microsoft.com/office/drawing/2014/main" id="{6F660228-A2B2-4034-9601-395F4842C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2" name="Oval 716">
              <a:extLst>
                <a:ext uri="{FF2B5EF4-FFF2-40B4-BE49-F238E27FC236}">
                  <a16:creationId xmlns:a16="http://schemas.microsoft.com/office/drawing/2014/main" id="{86C0D78F-5241-48E3-8AB2-3FA985FCA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43" name="Group 907">
            <a:extLst>
              <a:ext uri="{FF2B5EF4-FFF2-40B4-BE49-F238E27FC236}">
                <a16:creationId xmlns:a16="http://schemas.microsoft.com/office/drawing/2014/main" id="{06783645-794F-4B67-9887-D334214D44F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1196975"/>
            <a:ext cx="1584325" cy="504825"/>
            <a:chOff x="807" y="3068"/>
            <a:chExt cx="1996" cy="635"/>
          </a:xfrm>
        </p:grpSpPr>
        <p:sp>
          <p:nvSpPr>
            <p:cNvPr id="66444" name="Freeform 908">
              <a:extLst>
                <a:ext uri="{FF2B5EF4-FFF2-40B4-BE49-F238E27FC236}">
                  <a16:creationId xmlns:a16="http://schemas.microsoft.com/office/drawing/2014/main" id="{34600E8E-7648-47B6-8537-1C55649F9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008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5" name="Freeform 909">
              <a:extLst>
                <a:ext uri="{FF2B5EF4-FFF2-40B4-BE49-F238E27FC236}">
                  <a16:creationId xmlns:a16="http://schemas.microsoft.com/office/drawing/2014/main" id="{34CF83F0-23C7-457D-BD7E-C69E31FAD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6" name="Freeform 910">
              <a:extLst>
                <a:ext uri="{FF2B5EF4-FFF2-40B4-BE49-F238E27FC236}">
                  <a16:creationId xmlns:a16="http://schemas.microsoft.com/office/drawing/2014/main" id="{5816BB3B-7CE5-4575-A588-8A4A76B8F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7" name="AutoShape 911">
              <a:extLst>
                <a:ext uri="{FF2B5EF4-FFF2-40B4-BE49-F238E27FC236}">
                  <a16:creationId xmlns:a16="http://schemas.microsoft.com/office/drawing/2014/main" id="{DB4D8C40-BEF5-4846-953C-3A00B2F1A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8" name="Rectangle 912">
              <a:extLst>
                <a:ext uri="{FF2B5EF4-FFF2-40B4-BE49-F238E27FC236}">
                  <a16:creationId xmlns:a16="http://schemas.microsoft.com/office/drawing/2014/main" id="{15FDB91E-C92B-4D69-A43B-DFDFDC1C1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9" name="Rectangle 913">
              <a:extLst>
                <a:ext uri="{FF2B5EF4-FFF2-40B4-BE49-F238E27FC236}">
                  <a16:creationId xmlns:a16="http://schemas.microsoft.com/office/drawing/2014/main" id="{3B0E5AA9-7469-4BC3-851B-7F4C6A073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0" name="Rectangle 914">
              <a:extLst>
                <a:ext uri="{FF2B5EF4-FFF2-40B4-BE49-F238E27FC236}">
                  <a16:creationId xmlns:a16="http://schemas.microsoft.com/office/drawing/2014/main" id="{311F9C8F-AEBD-43F2-8126-868E8522B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1" name="Freeform 915">
              <a:extLst>
                <a:ext uri="{FF2B5EF4-FFF2-40B4-BE49-F238E27FC236}">
                  <a16:creationId xmlns:a16="http://schemas.microsoft.com/office/drawing/2014/main" id="{51C0FC71-885C-461E-8DF6-3E4332D4A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2" name="Freeform 916">
              <a:extLst>
                <a:ext uri="{FF2B5EF4-FFF2-40B4-BE49-F238E27FC236}">
                  <a16:creationId xmlns:a16="http://schemas.microsoft.com/office/drawing/2014/main" id="{03BFF799-8CDA-4BBF-B030-5375FBB1B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3" name="AutoShape 917">
              <a:extLst>
                <a:ext uri="{FF2B5EF4-FFF2-40B4-BE49-F238E27FC236}">
                  <a16:creationId xmlns:a16="http://schemas.microsoft.com/office/drawing/2014/main" id="{E54B2ED4-2934-41AC-8A7A-4F93A2076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4" name="Oval 918">
              <a:extLst>
                <a:ext uri="{FF2B5EF4-FFF2-40B4-BE49-F238E27FC236}">
                  <a16:creationId xmlns:a16="http://schemas.microsoft.com/office/drawing/2014/main" id="{2D1F6B17-7DCF-4F17-A68C-87AC5B958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5" name="Oval 919">
              <a:extLst>
                <a:ext uri="{FF2B5EF4-FFF2-40B4-BE49-F238E27FC236}">
                  <a16:creationId xmlns:a16="http://schemas.microsoft.com/office/drawing/2014/main" id="{832B34C3-AB11-4FEF-B0D3-FA85D56B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6" name="Oval 920">
              <a:extLst>
                <a:ext uri="{FF2B5EF4-FFF2-40B4-BE49-F238E27FC236}">
                  <a16:creationId xmlns:a16="http://schemas.microsoft.com/office/drawing/2014/main" id="{966EC1F8-B93C-47DF-9DE5-31E1B16A0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7" name="Oval 921">
              <a:extLst>
                <a:ext uri="{FF2B5EF4-FFF2-40B4-BE49-F238E27FC236}">
                  <a16:creationId xmlns:a16="http://schemas.microsoft.com/office/drawing/2014/main" id="{FBA99A7F-14FC-4A23-B476-CA2DD2EE7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58" name="Group 922">
            <a:extLst>
              <a:ext uri="{FF2B5EF4-FFF2-40B4-BE49-F238E27FC236}">
                <a16:creationId xmlns:a16="http://schemas.microsoft.com/office/drawing/2014/main" id="{4815F267-3E92-4E58-8E5E-784E294F048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1196975"/>
            <a:ext cx="1584325" cy="504825"/>
            <a:chOff x="807" y="3068"/>
            <a:chExt cx="1996" cy="635"/>
          </a:xfrm>
        </p:grpSpPr>
        <p:sp>
          <p:nvSpPr>
            <p:cNvPr id="66459" name="Freeform 923">
              <a:extLst>
                <a:ext uri="{FF2B5EF4-FFF2-40B4-BE49-F238E27FC236}">
                  <a16:creationId xmlns:a16="http://schemas.microsoft.com/office/drawing/2014/main" id="{937BF5CB-DE49-4D46-B24E-2E4F22739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0" name="Freeform 924">
              <a:extLst>
                <a:ext uri="{FF2B5EF4-FFF2-40B4-BE49-F238E27FC236}">
                  <a16:creationId xmlns:a16="http://schemas.microsoft.com/office/drawing/2014/main" id="{96BE0844-B674-4C24-9D28-92B02072F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1" name="Freeform 925">
              <a:extLst>
                <a:ext uri="{FF2B5EF4-FFF2-40B4-BE49-F238E27FC236}">
                  <a16:creationId xmlns:a16="http://schemas.microsoft.com/office/drawing/2014/main" id="{27A05721-9963-4E2C-AB0C-C0D453E7D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2" name="AutoShape 926">
              <a:extLst>
                <a:ext uri="{FF2B5EF4-FFF2-40B4-BE49-F238E27FC236}">
                  <a16:creationId xmlns:a16="http://schemas.microsoft.com/office/drawing/2014/main" id="{04142A04-615F-4CD8-B394-62BBF5E6A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3" name="Rectangle 927">
              <a:extLst>
                <a:ext uri="{FF2B5EF4-FFF2-40B4-BE49-F238E27FC236}">
                  <a16:creationId xmlns:a16="http://schemas.microsoft.com/office/drawing/2014/main" id="{A19B39D6-8C4C-412A-B5BA-207D6C3B3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4" name="Rectangle 928">
              <a:extLst>
                <a:ext uri="{FF2B5EF4-FFF2-40B4-BE49-F238E27FC236}">
                  <a16:creationId xmlns:a16="http://schemas.microsoft.com/office/drawing/2014/main" id="{937883C3-3880-41AE-880B-4483C4E8D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5" name="Rectangle 929">
              <a:extLst>
                <a:ext uri="{FF2B5EF4-FFF2-40B4-BE49-F238E27FC236}">
                  <a16:creationId xmlns:a16="http://schemas.microsoft.com/office/drawing/2014/main" id="{0110458A-8A2C-4FE9-9C44-7C8CF7CBE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6" name="Freeform 930">
              <a:extLst>
                <a:ext uri="{FF2B5EF4-FFF2-40B4-BE49-F238E27FC236}">
                  <a16:creationId xmlns:a16="http://schemas.microsoft.com/office/drawing/2014/main" id="{0E9A314C-D7A4-4D1E-A7A4-224E4BF2F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7" name="Freeform 931">
              <a:extLst>
                <a:ext uri="{FF2B5EF4-FFF2-40B4-BE49-F238E27FC236}">
                  <a16:creationId xmlns:a16="http://schemas.microsoft.com/office/drawing/2014/main" id="{0D16B369-3E34-4AC5-AB14-E3217E3E2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8" name="AutoShape 932">
              <a:extLst>
                <a:ext uri="{FF2B5EF4-FFF2-40B4-BE49-F238E27FC236}">
                  <a16:creationId xmlns:a16="http://schemas.microsoft.com/office/drawing/2014/main" id="{B6F64220-AF32-47FA-9569-62D0A2D63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9" name="Oval 933">
              <a:extLst>
                <a:ext uri="{FF2B5EF4-FFF2-40B4-BE49-F238E27FC236}">
                  <a16:creationId xmlns:a16="http://schemas.microsoft.com/office/drawing/2014/main" id="{6AFDB01A-08C9-41F2-ABFD-186CCE6A1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0" name="Oval 934">
              <a:extLst>
                <a:ext uri="{FF2B5EF4-FFF2-40B4-BE49-F238E27FC236}">
                  <a16:creationId xmlns:a16="http://schemas.microsoft.com/office/drawing/2014/main" id="{D393915B-54A8-4D47-9122-4E82D3852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1" name="Oval 935">
              <a:extLst>
                <a:ext uri="{FF2B5EF4-FFF2-40B4-BE49-F238E27FC236}">
                  <a16:creationId xmlns:a16="http://schemas.microsoft.com/office/drawing/2014/main" id="{36B40744-D5ED-40F1-BFC2-98969C9B9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2" name="Oval 936">
              <a:extLst>
                <a:ext uri="{FF2B5EF4-FFF2-40B4-BE49-F238E27FC236}">
                  <a16:creationId xmlns:a16="http://schemas.microsoft.com/office/drawing/2014/main" id="{F4B35C49-65FB-46C3-B736-80EB0D3FF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73" name="Group 937">
            <a:extLst>
              <a:ext uri="{FF2B5EF4-FFF2-40B4-BE49-F238E27FC236}">
                <a16:creationId xmlns:a16="http://schemas.microsoft.com/office/drawing/2014/main" id="{2ACD4BE6-368E-4B17-8793-300EE25713F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1196975"/>
            <a:ext cx="1584325" cy="504825"/>
            <a:chOff x="807" y="3068"/>
            <a:chExt cx="1996" cy="635"/>
          </a:xfrm>
        </p:grpSpPr>
        <p:sp>
          <p:nvSpPr>
            <p:cNvPr id="66474" name="Freeform 938">
              <a:extLst>
                <a:ext uri="{FF2B5EF4-FFF2-40B4-BE49-F238E27FC236}">
                  <a16:creationId xmlns:a16="http://schemas.microsoft.com/office/drawing/2014/main" id="{E4C3705C-CD4A-400F-8478-C3C9BBDAA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75" name="Freeform 939">
              <a:extLst>
                <a:ext uri="{FF2B5EF4-FFF2-40B4-BE49-F238E27FC236}">
                  <a16:creationId xmlns:a16="http://schemas.microsoft.com/office/drawing/2014/main" id="{81C3825F-AFC0-4D39-ABDB-355069973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76" name="Freeform 940">
              <a:extLst>
                <a:ext uri="{FF2B5EF4-FFF2-40B4-BE49-F238E27FC236}">
                  <a16:creationId xmlns:a16="http://schemas.microsoft.com/office/drawing/2014/main" id="{D88D4C65-2B0F-4780-905D-07072C55B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77" name="AutoShape 941">
              <a:extLst>
                <a:ext uri="{FF2B5EF4-FFF2-40B4-BE49-F238E27FC236}">
                  <a16:creationId xmlns:a16="http://schemas.microsoft.com/office/drawing/2014/main" id="{6A190C00-E240-4F90-8F07-64C60EBE7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8" name="Rectangle 942">
              <a:extLst>
                <a:ext uri="{FF2B5EF4-FFF2-40B4-BE49-F238E27FC236}">
                  <a16:creationId xmlns:a16="http://schemas.microsoft.com/office/drawing/2014/main" id="{1A2D0BAF-787D-4383-A895-B91A70279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9" name="Rectangle 943">
              <a:extLst>
                <a:ext uri="{FF2B5EF4-FFF2-40B4-BE49-F238E27FC236}">
                  <a16:creationId xmlns:a16="http://schemas.microsoft.com/office/drawing/2014/main" id="{55558B46-C86D-4BA1-86C3-E12A5F487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0" name="Rectangle 944">
              <a:extLst>
                <a:ext uri="{FF2B5EF4-FFF2-40B4-BE49-F238E27FC236}">
                  <a16:creationId xmlns:a16="http://schemas.microsoft.com/office/drawing/2014/main" id="{4EBC45AE-B675-4A4D-B9F9-008329D0E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1" name="Freeform 945">
              <a:extLst>
                <a:ext uri="{FF2B5EF4-FFF2-40B4-BE49-F238E27FC236}">
                  <a16:creationId xmlns:a16="http://schemas.microsoft.com/office/drawing/2014/main" id="{657704A9-7438-4E82-832A-1A02877C2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82" name="Freeform 946">
              <a:extLst>
                <a:ext uri="{FF2B5EF4-FFF2-40B4-BE49-F238E27FC236}">
                  <a16:creationId xmlns:a16="http://schemas.microsoft.com/office/drawing/2014/main" id="{456506D6-0293-41D0-A51D-57188C9A2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83" name="AutoShape 947">
              <a:extLst>
                <a:ext uri="{FF2B5EF4-FFF2-40B4-BE49-F238E27FC236}">
                  <a16:creationId xmlns:a16="http://schemas.microsoft.com/office/drawing/2014/main" id="{042CF204-7682-4189-B62D-FAB7E55F7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4" name="Oval 948">
              <a:extLst>
                <a:ext uri="{FF2B5EF4-FFF2-40B4-BE49-F238E27FC236}">
                  <a16:creationId xmlns:a16="http://schemas.microsoft.com/office/drawing/2014/main" id="{914C6179-4A27-4BEE-9557-14A5EBB35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5" name="Oval 949">
              <a:extLst>
                <a:ext uri="{FF2B5EF4-FFF2-40B4-BE49-F238E27FC236}">
                  <a16:creationId xmlns:a16="http://schemas.microsoft.com/office/drawing/2014/main" id="{EBA6C354-4E5D-464C-8CCA-864475DFD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6" name="Oval 950">
              <a:extLst>
                <a:ext uri="{FF2B5EF4-FFF2-40B4-BE49-F238E27FC236}">
                  <a16:creationId xmlns:a16="http://schemas.microsoft.com/office/drawing/2014/main" id="{DAEF6054-AE7C-400B-80CD-E51A009BE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7" name="Oval 951">
              <a:extLst>
                <a:ext uri="{FF2B5EF4-FFF2-40B4-BE49-F238E27FC236}">
                  <a16:creationId xmlns:a16="http://schemas.microsoft.com/office/drawing/2014/main" id="{291712B5-3FA9-4923-8D8A-85A56A646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88" name="Group 952">
            <a:extLst>
              <a:ext uri="{FF2B5EF4-FFF2-40B4-BE49-F238E27FC236}">
                <a16:creationId xmlns:a16="http://schemas.microsoft.com/office/drawing/2014/main" id="{485741BE-DE05-4C50-B86B-7AAFDFAF532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7588" y="1196975"/>
            <a:ext cx="1584325" cy="504825"/>
            <a:chOff x="807" y="3068"/>
            <a:chExt cx="1996" cy="635"/>
          </a:xfrm>
        </p:grpSpPr>
        <p:sp>
          <p:nvSpPr>
            <p:cNvPr id="66489" name="Freeform 953">
              <a:extLst>
                <a:ext uri="{FF2B5EF4-FFF2-40B4-BE49-F238E27FC236}">
                  <a16:creationId xmlns:a16="http://schemas.microsoft.com/office/drawing/2014/main" id="{351A2BCA-90E0-471A-8D50-FE1E7B2F5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0" name="Freeform 954">
              <a:extLst>
                <a:ext uri="{FF2B5EF4-FFF2-40B4-BE49-F238E27FC236}">
                  <a16:creationId xmlns:a16="http://schemas.microsoft.com/office/drawing/2014/main" id="{5F666ED4-F0B3-402C-8D36-622B8C2E3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1" name="Freeform 955">
              <a:extLst>
                <a:ext uri="{FF2B5EF4-FFF2-40B4-BE49-F238E27FC236}">
                  <a16:creationId xmlns:a16="http://schemas.microsoft.com/office/drawing/2014/main" id="{BCDE4772-7005-4FD3-A1E6-8E9B7399B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2" name="AutoShape 956">
              <a:extLst>
                <a:ext uri="{FF2B5EF4-FFF2-40B4-BE49-F238E27FC236}">
                  <a16:creationId xmlns:a16="http://schemas.microsoft.com/office/drawing/2014/main" id="{340C40CB-EBA3-4F34-B298-40450688D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3" name="Rectangle 957">
              <a:extLst>
                <a:ext uri="{FF2B5EF4-FFF2-40B4-BE49-F238E27FC236}">
                  <a16:creationId xmlns:a16="http://schemas.microsoft.com/office/drawing/2014/main" id="{C5A62D27-0F3C-4340-8640-416CBB29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4" name="Rectangle 958">
              <a:extLst>
                <a:ext uri="{FF2B5EF4-FFF2-40B4-BE49-F238E27FC236}">
                  <a16:creationId xmlns:a16="http://schemas.microsoft.com/office/drawing/2014/main" id="{009C8AB9-2643-401A-BF42-83323E10C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5" name="Rectangle 959">
              <a:extLst>
                <a:ext uri="{FF2B5EF4-FFF2-40B4-BE49-F238E27FC236}">
                  <a16:creationId xmlns:a16="http://schemas.microsoft.com/office/drawing/2014/main" id="{E5BF4E9F-8576-48F9-BFE8-D23A41112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6" name="Freeform 960">
              <a:extLst>
                <a:ext uri="{FF2B5EF4-FFF2-40B4-BE49-F238E27FC236}">
                  <a16:creationId xmlns:a16="http://schemas.microsoft.com/office/drawing/2014/main" id="{541EAC71-CB95-4C67-8EE5-7CC6764B6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7" name="Freeform 961">
              <a:extLst>
                <a:ext uri="{FF2B5EF4-FFF2-40B4-BE49-F238E27FC236}">
                  <a16:creationId xmlns:a16="http://schemas.microsoft.com/office/drawing/2014/main" id="{8CC76A41-595D-4B16-ACDB-3E0A489CF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8" name="AutoShape 962">
              <a:extLst>
                <a:ext uri="{FF2B5EF4-FFF2-40B4-BE49-F238E27FC236}">
                  <a16:creationId xmlns:a16="http://schemas.microsoft.com/office/drawing/2014/main" id="{977908FB-4ABD-4BA2-BFC0-69A40FE9A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9" name="Oval 963">
              <a:extLst>
                <a:ext uri="{FF2B5EF4-FFF2-40B4-BE49-F238E27FC236}">
                  <a16:creationId xmlns:a16="http://schemas.microsoft.com/office/drawing/2014/main" id="{911A72D2-7E71-4952-BAFC-68C4121E9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0" name="Oval 964">
              <a:extLst>
                <a:ext uri="{FF2B5EF4-FFF2-40B4-BE49-F238E27FC236}">
                  <a16:creationId xmlns:a16="http://schemas.microsoft.com/office/drawing/2014/main" id="{EFE9E63A-2C95-4BCA-956A-ADE2A009F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1" name="Oval 965">
              <a:extLst>
                <a:ext uri="{FF2B5EF4-FFF2-40B4-BE49-F238E27FC236}">
                  <a16:creationId xmlns:a16="http://schemas.microsoft.com/office/drawing/2014/main" id="{947FA72F-D08F-478B-BC7F-E7A12CBA9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2" name="Oval 966">
              <a:extLst>
                <a:ext uri="{FF2B5EF4-FFF2-40B4-BE49-F238E27FC236}">
                  <a16:creationId xmlns:a16="http://schemas.microsoft.com/office/drawing/2014/main" id="{941FA079-EE1A-4FA6-BBAA-E9CDEC578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03" name="Group 967">
            <a:extLst>
              <a:ext uri="{FF2B5EF4-FFF2-40B4-BE49-F238E27FC236}">
                <a16:creationId xmlns:a16="http://schemas.microsoft.com/office/drawing/2014/main" id="{18C66C07-CD68-4A86-A4B8-CB0040A44BC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1196975"/>
            <a:ext cx="1584325" cy="504825"/>
            <a:chOff x="807" y="3068"/>
            <a:chExt cx="1996" cy="635"/>
          </a:xfrm>
        </p:grpSpPr>
        <p:sp>
          <p:nvSpPr>
            <p:cNvPr id="66504" name="Freeform 968">
              <a:extLst>
                <a:ext uri="{FF2B5EF4-FFF2-40B4-BE49-F238E27FC236}">
                  <a16:creationId xmlns:a16="http://schemas.microsoft.com/office/drawing/2014/main" id="{6AAF478D-D5F6-478E-A04E-22110D244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5" name="Freeform 969">
              <a:extLst>
                <a:ext uri="{FF2B5EF4-FFF2-40B4-BE49-F238E27FC236}">
                  <a16:creationId xmlns:a16="http://schemas.microsoft.com/office/drawing/2014/main" id="{8CD84040-B124-42A0-8613-B51A67A6C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6" name="Freeform 970">
              <a:extLst>
                <a:ext uri="{FF2B5EF4-FFF2-40B4-BE49-F238E27FC236}">
                  <a16:creationId xmlns:a16="http://schemas.microsoft.com/office/drawing/2014/main" id="{D5CA3E50-BD6D-4C92-972D-FD721574D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7" name="AutoShape 971">
              <a:extLst>
                <a:ext uri="{FF2B5EF4-FFF2-40B4-BE49-F238E27FC236}">
                  <a16:creationId xmlns:a16="http://schemas.microsoft.com/office/drawing/2014/main" id="{552C9D66-0B97-4CF3-86AE-2D43ACEEE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8" name="Rectangle 972">
              <a:extLst>
                <a:ext uri="{FF2B5EF4-FFF2-40B4-BE49-F238E27FC236}">
                  <a16:creationId xmlns:a16="http://schemas.microsoft.com/office/drawing/2014/main" id="{4C52E0F9-93C6-40B1-BF3D-0EA1D1073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9" name="Rectangle 973">
              <a:extLst>
                <a:ext uri="{FF2B5EF4-FFF2-40B4-BE49-F238E27FC236}">
                  <a16:creationId xmlns:a16="http://schemas.microsoft.com/office/drawing/2014/main" id="{714777A1-6067-4B23-BF69-D711027A9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0" name="Rectangle 974">
              <a:extLst>
                <a:ext uri="{FF2B5EF4-FFF2-40B4-BE49-F238E27FC236}">
                  <a16:creationId xmlns:a16="http://schemas.microsoft.com/office/drawing/2014/main" id="{FA75E4C2-AAA1-41ED-AB78-18C5FDCF7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1" name="Freeform 975">
              <a:extLst>
                <a:ext uri="{FF2B5EF4-FFF2-40B4-BE49-F238E27FC236}">
                  <a16:creationId xmlns:a16="http://schemas.microsoft.com/office/drawing/2014/main" id="{D9B5AA1D-C60F-474D-8B25-96BE8F1C4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12" name="Freeform 976">
              <a:extLst>
                <a:ext uri="{FF2B5EF4-FFF2-40B4-BE49-F238E27FC236}">
                  <a16:creationId xmlns:a16="http://schemas.microsoft.com/office/drawing/2014/main" id="{2F58BF0E-0E3B-42F6-96B5-483D3F604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13" name="AutoShape 977">
              <a:extLst>
                <a:ext uri="{FF2B5EF4-FFF2-40B4-BE49-F238E27FC236}">
                  <a16:creationId xmlns:a16="http://schemas.microsoft.com/office/drawing/2014/main" id="{3E6E4310-BF30-4C73-856F-84C23B166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4" name="Oval 978">
              <a:extLst>
                <a:ext uri="{FF2B5EF4-FFF2-40B4-BE49-F238E27FC236}">
                  <a16:creationId xmlns:a16="http://schemas.microsoft.com/office/drawing/2014/main" id="{B085A8A0-CE04-461F-9D2D-ACEBE0F38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5" name="Oval 979">
              <a:extLst>
                <a:ext uri="{FF2B5EF4-FFF2-40B4-BE49-F238E27FC236}">
                  <a16:creationId xmlns:a16="http://schemas.microsoft.com/office/drawing/2014/main" id="{8B101662-C589-4C23-B7A7-DB3DF14FD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6" name="Oval 980">
              <a:extLst>
                <a:ext uri="{FF2B5EF4-FFF2-40B4-BE49-F238E27FC236}">
                  <a16:creationId xmlns:a16="http://schemas.microsoft.com/office/drawing/2014/main" id="{D4F56538-B2BC-4F55-870A-58E8B3EA0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7" name="Oval 981">
              <a:extLst>
                <a:ext uri="{FF2B5EF4-FFF2-40B4-BE49-F238E27FC236}">
                  <a16:creationId xmlns:a16="http://schemas.microsoft.com/office/drawing/2014/main" id="{929AF497-DA27-441F-8C51-27CE5CA58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18" name="Group 982">
            <a:extLst>
              <a:ext uri="{FF2B5EF4-FFF2-40B4-BE49-F238E27FC236}">
                <a16:creationId xmlns:a16="http://schemas.microsoft.com/office/drawing/2014/main" id="{350715F8-7743-41EF-BC28-A6F7F3E0522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3141663"/>
            <a:ext cx="1584325" cy="504825"/>
            <a:chOff x="807" y="3068"/>
            <a:chExt cx="1996" cy="635"/>
          </a:xfrm>
        </p:grpSpPr>
        <p:sp>
          <p:nvSpPr>
            <p:cNvPr id="66519" name="Freeform 983">
              <a:extLst>
                <a:ext uri="{FF2B5EF4-FFF2-40B4-BE49-F238E27FC236}">
                  <a16:creationId xmlns:a16="http://schemas.microsoft.com/office/drawing/2014/main" id="{82D27170-6E00-4544-BACB-19E58C56C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99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0" name="Freeform 984">
              <a:extLst>
                <a:ext uri="{FF2B5EF4-FFF2-40B4-BE49-F238E27FC236}">
                  <a16:creationId xmlns:a16="http://schemas.microsoft.com/office/drawing/2014/main" id="{5FADD3AF-F561-41A5-9D3D-96197453E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1" name="Freeform 985">
              <a:extLst>
                <a:ext uri="{FF2B5EF4-FFF2-40B4-BE49-F238E27FC236}">
                  <a16:creationId xmlns:a16="http://schemas.microsoft.com/office/drawing/2014/main" id="{5C586C8D-B53C-4306-9A04-5B8088A5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2" name="AutoShape 986">
              <a:extLst>
                <a:ext uri="{FF2B5EF4-FFF2-40B4-BE49-F238E27FC236}">
                  <a16:creationId xmlns:a16="http://schemas.microsoft.com/office/drawing/2014/main" id="{D4BAA75D-FC72-42FE-BE69-10AAB5856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23" name="Rectangle 987">
              <a:extLst>
                <a:ext uri="{FF2B5EF4-FFF2-40B4-BE49-F238E27FC236}">
                  <a16:creationId xmlns:a16="http://schemas.microsoft.com/office/drawing/2014/main" id="{F42E31EE-7FF6-43D5-94FE-470D9D040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24" name="Rectangle 988">
              <a:extLst>
                <a:ext uri="{FF2B5EF4-FFF2-40B4-BE49-F238E27FC236}">
                  <a16:creationId xmlns:a16="http://schemas.microsoft.com/office/drawing/2014/main" id="{B4BF508A-AFE6-49DE-8E4D-BDE9166AB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25" name="Rectangle 989">
              <a:extLst>
                <a:ext uri="{FF2B5EF4-FFF2-40B4-BE49-F238E27FC236}">
                  <a16:creationId xmlns:a16="http://schemas.microsoft.com/office/drawing/2014/main" id="{782C5003-0B4B-4222-9670-E35A82478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26" name="Freeform 990">
              <a:extLst>
                <a:ext uri="{FF2B5EF4-FFF2-40B4-BE49-F238E27FC236}">
                  <a16:creationId xmlns:a16="http://schemas.microsoft.com/office/drawing/2014/main" id="{F362FF10-D753-4A0F-88F7-6A761CD50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7" name="Freeform 991">
              <a:extLst>
                <a:ext uri="{FF2B5EF4-FFF2-40B4-BE49-F238E27FC236}">
                  <a16:creationId xmlns:a16="http://schemas.microsoft.com/office/drawing/2014/main" id="{65369177-230E-4D39-9CC4-87C0A026F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8" name="AutoShape 992">
              <a:extLst>
                <a:ext uri="{FF2B5EF4-FFF2-40B4-BE49-F238E27FC236}">
                  <a16:creationId xmlns:a16="http://schemas.microsoft.com/office/drawing/2014/main" id="{14A117BC-5349-4AE6-88B1-8463E57D6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29" name="Oval 993">
              <a:extLst>
                <a:ext uri="{FF2B5EF4-FFF2-40B4-BE49-F238E27FC236}">
                  <a16:creationId xmlns:a16="http://schemas.microsoft.com/office/drawing/2014/main" id="{F71787DD-8A07-45D7-8FF9-79F08D4C2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0" name="Oval 994">
              <a:extLst>
                <a:ext uri="{FF2B5EF4-FFF2-40B4-BE49-F238E27FC236}">
                  <a16:creationId xmlns:a16="http://schemas.microsoft.com/office/drawing/2014/main" id="{17132D1F-E9DB-489E-A642-34725ED7C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1" name="Oval 995">
              <a:extLst>
                <a:ext uri="{FF2B5EF4-FFF2-40B4-BE49-F238E27FC236}">
                  <a16:creationId xmlns:a16="http://schemas.microsoft.com/office/drawing/2014/main" id="{21F1DAE0-CE26-408A-9DB8-9BABB8698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2" name="Oval 996">
              <a:extLst>
                <a:ext uri="{FF2B5EF4-FFF2-40B4-BE49-F238E27FC236}">
                  <a16:creationId xmlns:a16="http://schemas.microsoft.com/office/drawing/2014/main" id="{41C3B576-260A-4C89-8920-7CA4166AA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33" name="Group 997">
            <a:extLst>
              <a:ext uri="{FF2B5EF4-FFF2-40B4-BE49-F238E27FC236}">
                <a16:creationId xmlns:a16="http://schemas.microsoft.com/office/drawing/2014/main" id="{0FE04077-5ED1-42FE-9B29-47FB32135B0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3141663"/>
            <a:ext cx="1584325" cy="504825"/>
            <a:chOff x="807" y="3068"/>
            <a:chExt cx="1996" cy="635"/>
          </a:xfrm>
        </p:grpSpPr>
        <p:sp>
          <p:nvSpPr>
            <p:cNvPr id="66534" name="Freeform 998">
              <a:extLst>
                <a:ext uri="{FF2B5EF4-FFF2-40B4-BE49-F238E27FC236}">
                  <a16:creationId xmlns:a16="http://schemas.microsoft.com/office/drawing/2014/main" id="{2B792ADB-3F5A-40F3-B9EB-554541D87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35" name="Freeform 999">
              <a:extLst>
                <a:ext uri="{FF2B5EF4-FFF2-40B4-BE49-F238E27FC236}">
                  <a16:creationId xmlns:a16="http://schemas.microsoft.com/office/drawing/2014/main" id="{3BF5DB8E-D522-4B84-8146-53A870AA4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36" name="Freeform 1000">
              <a:extLst>
                <a:ext uri="{FF2B5EF4-FFF2-40B4-BE49-F238E27FC236}">
                  <a16:creationId xmlns:a16="http://schemas.microsoft.com/office/drawing/2014/main" id="{A4CAB801-D5DE-4A65-9FAE-B49D5A670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37" name="AutoShape 1001">
              <a:extLst>
                <a:ext uri="{FF2B5EF4-FFF2-40B4-BE49-F238E27FC236}">
                  <a16:creationId xmlns:a16="http://schemas.microsoft.com/office/drawing/2014/main" id="{FC82D132-89C8-4523-9EC3-C47A16055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8" name="Rectangle 1002">
              <a:extLst>
                <a:ext uri="{FF2B5EF4-FFF2-40B4-BE49-F238E27FC236}">
                  <a16:creationId xmlns:a16="http://schemas.microsoft.com/office/drawing/2014/main" id="{8F86BBE3-0306-4349-9768-277CADAE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9" name="Rectangle 1003">
              <a:extLst>
                <a:ext uri="{FF2B5EF4-FFF2-40B4-BE49-F238E27FC236}">
                  <a16:creationId xmlns:a16="http://schemas.microsoft.com/office/drawing/2014/main" id="{381E36B1-376E-485A-AB27-572A03472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0" name="Rectangle 1004">
              <a:extLst>
                <a:ext uri="{FF2B5EF4-FFF2-40B4-BE49-F238E27FC236}">
                  <a16:creationId xmlns:a16="http://schemas.microsoft.com/office/drawing/2014/main" id="{7FEC9C60-0312-41B9-A9AD-E0132CAED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1" name="Freeform 1005">
              <a:extLst>
                <a:ext uri="{FF2B5EF4-FFF2-40B4-BE49-F238E27FC236}">
                  <a16:creationId xmlns:a16="http://schemas.microsoft.com/office/drawing/2014/main" id="{33E63438-CB98-41D9-86E9-BC40836C7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2" name="Freeform 1006">
              <a:extLst>
                <a:ext uri="{FF2B5EF4-FFF2-40B4-BE49-F238E27FC236}">
                  <a16:creationId xmlns:a16="http://schemas.microsoft.com/office/drawing/2014/main" id="{1A8AC8F4-894F-4610-95DA-252794FF7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3" name="AutoShape 1007">
              <a:extLst>
                <a:ext uri="{FF2B5EF4-FFF2-40B4-BE49-F238E27FC236}">
                  <a16:creationId xmlns:a16="http://schemas.microsoft.com/office/drawing/2014/main" id="{7DA3DAE8-7B20-4085-BF7C-5914182EA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4" name="Oval 1008">
              <a:extLst>
                <a:ext uri="{FF2B5EF4-FFF2-40B4-BE49-F238E27FC236}">
                  <a16:creationId xmlns:a16="http://schemas.microsoft.com/office/drawing/2014/main" id="{D44EB026-6F69-431F-9523-D81AAD55D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5" name="Oval 1009">
              <a:extLst>
                <a:ext uri="{FF2B5EF4-FFF2-40B4-BE49-F238E27FC236}">
                  <a16:creationId xmlns:a16="http://schemas.microsoft.com/office/drawing/2014/main" id="{5DA6B4CC-8543-43CE-95E2-5F688C744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6" name="Oval 1010">
              <a:extLst>
                <a:ext uri="{FF2B5EF4-FFF2-40B4-BE49-F238E27FC236}">
                  <a16:creationId xmlns:a16="http://schemas.microsoft.com/office/drawing/2014/main" id="{CF9F9945-146A-46FE-B283-8E4BA6848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7" name="Oval 1011">
              <a:extLst>
                <a:ext uri="{FF2B5EF4-FFF2-40B4-BE49-F238E27FC236}">
                  <a16:creationId xmlns:a16="http://schemas.microsoft.com/office/drawing/2014/main" id="{07730187-E8B2-4659-8CA5-A85020512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48" name="Group 1012">
            <a:extLst>
              <a:ext uri="{FF2B5EF4-FFF2-40B4-BE49-F238E27FC236}">
                <a16:creationId xmlns:a16="http://schemas.microsoft.com/office/drawing/2014/main" id="{C242BD78-C1ED-4C1A-BBC7-8428588415E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3141663"/>
            <a:ext cx="1584325" cy="504825"/>
            <a:chOff x="807" y="3068"/>
            <a:chExt cx="1996" cy="635"/>
          </a:xfrm>
        </p:grpSpPr>
        <p:sp>
          <p:nvSpPr>
            <p:cNvPr id="66549" name="Freeform 1013">
              <a:extLst>
                <a:ext uri="{FF2B5EF4-FFF2-40B4-BE49-F238E27FC236}">
                  <a16:creationId xmlns:a16="http://schemas.microsoft.com/office/drawing/2014/main" id="{BEDA9BA1-3E3F-4390-9487-1BC317184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0" name="Freeform 1014">
              <a:extLst>
                <a:ext uri="{FF2B5EF4-FFF2-40B4-BE49-F238E27FC236}">
                  <a16:creationId xmlns:a16="http://schemas.microsoft.com/office/drawing/2014/main" id="{A4BC1D64-E506-4833-BC42-554260083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1" name="Freeform 1015">
              <a:extLst>
                <a:ext uri="{FF2B5EF4-FFF2-40B4-BE49-F238E27FC236}">
                  <a16:creationId xmlns:a16="http://schemas.microsoft.com/office/drawing/2014/main" id="{5F283032-EC2D-4049-8242-746A36D78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2" name="AutoShape 1016">
              <a:extLst>
                <a:ext uri="{FF2B5EF4-FFF2-40B4-BE49-F238E27FC236}">
                  <a16:creationId xmlns:a16="http://schemas.microsoft.com/office/drawing/2014/main" id="{DCAC1647-58F2-458F-9500-008AD3A9E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3" name="Rectangle 1017">
              <a:extLst>
                <a:ext uri="{FF2B5EF4-FFF2-40B4-BE49-F238E27FC236}">
                  <a16:creationId xmlns:a16="http://schemas.microsoft.com/office/drawing/2014/main" id="{D085C8BB-71C3-408D-B49F-9269E3863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4" name="Rectangle 1018">
              <a:extLst>
                <a:ext uri="{FF2B5EF4-FFF2-40B4-BE49-F238E27FC236}">
                  <a16:creationId xmlns:a16="http://schemas.microsoft.com/office/drawing/2014/main" id="{5F72390D-5264-4916-AD0C-826A0CFFD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5" name="Rectangle 1019">
              <a:extLst>
                <a:ext uri="{FF2B5EF4-FFF2-40B4-BE49-F238E27FC236}">
                  <a16:creationId xmlns:a16="http://schemas.microsoft.com/office/drawing/2014/main" id="{72B4BCFC-F0EF-4050-ACEE-396483CC0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6" name="Freeform 1020">
              <a:extLst>
                <a:ext uri="{FF2B5EF4-FFF2-40B4-BE49-F238E27FC236}">
                  <a16:creationId xmlns:a16="http://schemas.microsoft.com/office/drawing/2014/main" id="{6721208B-F23F-4C9D-B306-A984F5FF2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7" name="Freeform 1021">
              <a:extLst>
                <a:ext uri="{FF2B5EF4-FFF2-40B4-BE49-F238E27FC236}">
                  <a16:creationId xmlns:a16="http://schemas.microsoft.com/office/drawing/2014/main" id="{DC054E8B-3B92-44B5-866D-EE750687F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8" name="AutoShape 1022">
              <a:extLst>
                <a:ext uri="{FF2B5EF4-FFF2-40B4-BE49-F238E27FC236}">
                  <a16:creationId xmlns:a16="http://schemas.microsoft.com/office/drawing/2014/main" id="{4087EBCA-FDA7-428A-A35F-488F0506C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9" name="Oval 1023">
              <a:extLst>
                <a:ext uri="{FF2B5EF4-FFF2-40B4-BE49-F238E27FC236}">
                  <a16:creationId xmlns:a16="http://schemas.microsoft.com/office/drawing/2014/main" id="{F65CA61D-08BD-4C55-9AAB-98AEE4E63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08" name="Oval 1024">
              <a:extLst>
                <a:ext uri="{FF2B5EF4-FFF2-40B4-BE49-F238E27FC236}">
                  <a16:creationId xmlns:a16="http://schemas.microsoft.com/office/drawing/2014/main" id="{7A5E2C47-8E3E-45DC-B58F-FF459CCDD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09" name="Oval 1025">
              <a:extLst>
                <a:ext uri="{FF2B5EF4-FFF2-40B4-BE49-F238E27FC236}">
                  <a16:creationId xmlns:a16="http://schemas.microsoft.com/office/drawing/2014/main" id="{4C600C82-3CEA-4909-B829-8118CB395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0" name="Oval 1026">
              <a:extLst>
                <a:ext uri="{FF2B5EF4-FFF2-40B4-BE49-F238E27FC236}">
                  <a16:creationId xmlns:a16="http://schemas.microsoft.com/office/drawing/2014/main" id="{4713D368-27AF-459A-893F-014B01D3E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11" name="Group 1027">
            <a:extLst>
              <a:ext uri="{FF2B5EF4-FFF2-40B4-BE49-F238E27FC236}">
                <a16:creationId xmlns:a16="http://schemas.microsoft.com/office/drawing/2014/main" id="{37C13BD4-15FC-4072-AC67-7E7E4569546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7588" y="3141663"/>
            <a:ext cx="1584325" cy="504825"/>
            <a:chOff x="807" y="3068"/>
            <a:chExt cx="1996" cy="635"/>
          </a:xfrm>
        </p:grpSpPr>
        <p:sp>
          <p:nvSpPr>
            <p:cNvPr id="68612" name="Freeform 1028">
              <a:extLst>
                <a:ext uri="{FF2B5EF4-FFF2-40B4-BE49-F238E27FC236}">
                  <a16:creationId xmlns:a16="http://schemas.microsoft.com/office/drawing/2014/main" id="{DE7AC43A-01A8-4E4D-94FD-8D8A3D111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969696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3" name="Freeform 1029">
              <a:extLst>
                <a:ext uri="{FF2B5EF4-FFF2-40B4-BE49-F238E27FC236}">
                  <a16:creationId xmlns:a16="http://schemas.microsoft.com/office/drawing/2014/main" id="{CCE23366-6B49-4F9E-B086-97C21C63A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4" name="Freeform 1030">
              <a:extLst>
                <a:ext uri="{FF2B5EF4-FFF2-40B4-BE49-F238E27FC236}">
                  <a16:creationId xmlns:a16="http://schemas.microsoft.com/office/drawing/2014/main" id="{5A32CACD-1B48-43D1-A80C-46C66D2A1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5" name="AutoShape 1031">
              <a:extLst>
                <a:ext uri="{FF2B5EF4-FFF2-40B4-BE49-F238E27FC236}">
                  <a16:creationId xmlns:a16="http://schemas.microsoft.com/office/drawing/2014/main" id="{2661BF96-1B1C-463A-A72D-97C098183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6" name="Rectangle 1032">
              <a:extLst>
                <a:ext uri="{FF2B5EF4-FFF2-40B4-BE49-F238E27FC236}">
                  <a16:creationId xmlns:a16="http://schemas.microsoft.com/office/drawing/2014/main" id="{85705545-D773-4ADE-9FB6-24D52B0EA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7" name="Rectangle 1033">
              <a:extLst>
                <a:ext uri="{FF2B5EF4-FFF2-40B4-BE49-F238E27FC236}">
                  <a16:creationId xmlns:a16="http://schemas.microsoft.com/office/drawing/2014/main" id="{95385599-B6AC-44C7-BA94-9E6B5F216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8" name="Rectangle 1034">
              <a:extLst>
                <a:ext uri="{FF2B5EF4-FFF2-40B4-BE49-F238E27FC236}">
                  <a16:creationId xmlns:a16="http://schemas.microsoft.com/office/drawing/2014/main" id="{D27D90A7-18DA-49DF-AB19-F92919F34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9" name="Freeform 1035">
              <a:extLst>
                <a:ext uri="{FF2B5EF4-FFF2-40B4-BE49-F238E27FC236}">
                  <a16:creationId xmlns:a16="http://schemas.microsoft.com/office/drawing/2014/main" id="{3036E040-EBC4-4F9E-994A-81D3478B5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0" name="Freeform 1036">
              <a:extLst>
                <a:ext uri="{FF2B5EF4-FFF2-40B4-BE49-F238E27FC236}">
                  <a16:creationId xmlns:a16="http://schemas.microsoft.com/office/drawing/2014/main" id="{88664ECB-D2F0-4E7E-95DE-CA87B3C7A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1" name="AutoShape 1037">
              <a:extLst>
                <a:ext uri="{FF2B5EF4-FFF2-40B4-BE49-F238E27FC236}">
                  <a16:creationId xmlns:a16="http://schemas.microsoft.com/office/drawing/2014/main" id="{2251352F-ED84-4AE2-8E35-F5992B40E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2" name="Oval 1038">
              <a:extLst>
                <a:ext uri="{FF2B5EF4-FFF2-40B4-BE49-F238E27FC236}">
                  <a16:creationId xmlns:a16="http://schemas.microsoft.com/office/drawing/2014/main" id="{832A6558-7CEF-4D82-9A27-45F4245A4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3" name="Oval 1039">
              <a:extLst>
                <a:ext uri="{FF2B5EF4-FFF2-40B4-BE49-F238E27FC236}">
                  <a16:creationId xmlns:a16="http://schemas.microsoft.com/office/drawing/2014/main" id="{E394220B-7465-4E48-A07F-0B1086D94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4" name="Oval 1040">
              <a:extLst>
                <a:ext uri="{FF2B5EF4-FFF2-40B4-BE49-F238E27FC236}">
                  <a16:creationId xmlns:a16="http://schemas.microsoft.com/office/drawing/2014/main" id="{0AA87D3C-A336-4D2D-91CC-EC7528420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5" name="Oval 1041">
              <a:extLst>
                <a:ext uri="{FF2B5EF4-FFF2-40B4-BE49-F238E27FC236}">
                  <a16:creationId xmlns:a16="http://schemas.microsoft.com/office/drawing/2014/main" id="{429BB17A-C1EC-47C5-9F4D-B1CBD0A1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26" name="Group 1042">
            <a:extLst>
              <a:ext uri="{FF2B5EF4-FFF2-40B4-BE49-F238E27FC236}">
                <a16:creationId xmlns:a16="http://schemas.microsoft.com/office/drawing/2014/main" id="{5CFEA893-C95B-4258-85D1-9B80F2F2B37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3141663"/>
            <a:ext cx="1584325" cy="504825"/>
            <a:chOff x="807" y="3068"/>
            <a:chExt cx="1996" cy="635"/>
          </a:xfrm>
        </p:grpSpPr>
        <p:sp>
          <p:nvSpPr>
            <p:cNvPr id="68627" name="Freeform 1043">
              <a:extLst>
                <a:ext uri="{FF2B5EF4-FFF2-40B4-BE49-F238E27FC236}">
                  <a16:creationId xmlns:a16="http://schemas.microsoft.com/office/drawing/2014/main" id="{4504C7AE-0070-4EC0-97DD-AE2092529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068"/>
              <a:ext cx="1905" cy="453"/>
            </a:xfrm>
            <a:custGeom>
              <a:avLst/>
              <a:gdLst>
                <a:gd name="T0" fmla="*/ 1905 w 1905"/>
                <a:gd name="T1" fmla="*/ 453 h 453"/>
                <a:gd name="T2" fmla="*/ 0 w 1905"/>
                <a:gd name="T3" fmla="*/ 453 h 453"/>
                <a:gd name="T4" fmla="*/ 0 w 1905"/>
                <a:gd name="T5" fmla="*/ 227 h 453"/>
                <a:gd name="T6" fmla="*/ 273 w 1905"/>
                <a:gd name="T7" fmla="*/ 181 h 453"/>
                <a:gd name="T8" fmla="*/ 454 w 1905"/>
                <a:gd name="T9" fmla="*/ 0 h 453"/>
                <a:gd name="T10" fmla="*/ 1089 w 1905"/>
                <a:gd name="T11" fmla="*/ 0 h 453"/>
                <a:gd name="T12" fmla="*/ 1406 w 1905"/>
                <a:gd name="T13" fmla="*/ 227 h 453"/>
                <a:gd name="T14" fmla="*/ 1860 w 1905"/>
                <a:gd name="T15" fmla="*/ 272 h 453"/>
                <a:gd name="T16" fmla="*/ 1905 w 1905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5" h="453">
                  <a:moveTo>
                    <a:pt x="1905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273" y="181"/>
                  </a:lnTo>
                  <a:lnTo>
                    <a:pt x="454" y="0"/>
                  </a:lnTo>
                  <a:lnTo>
                    <a:pt x="1089" y="0"/>
                  </a:lnTo>
                  <a:lnTo>
                    <a:pt x="1406" y="227"/>
                  </a:lnTo>
                  <a:lnTo>
                    <a:pt x="1860" y="272"/>
                  </a:lnTo>
                  <a:lnTo>
                    <a:pt x="1905" y="453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8" name="Freeform 1044">
              <a:extLst>
                <a:ext uri="{FF2B5EF4-FFF2-40B4-BE49-F238E27FC236}">
                  <a16:creationId xmlns:a16="http://schemas.microsoft.com/office/drawing/2014/main" id="{DE77BAC8-EB08-45A9-A462-BCD0F17DB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3340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91 w 136"/>
                <a:gd name="T3" fmla="*/ 0 h 181"/>
                <a:gd name="T4" fmla="*/ 0 w 136"/>
                <a:gd name="T5" fmla="*/ 0 h 181"/>
                <a:gd name="T6" fmla="*/ 46 w 136"/>
                <a:gd name="T7" fmla="*/ 181 h 181"/>
                <a:gd name="T8" fmla="*/ 136 w 13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4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9" name="Freeform 1045">
              <a:extLst>
                <a:ext uri="{FF2B5EF4-FFF2-40B4-BE49-F238E27FC236}">
                  <a16:creationId xmlns:a16="http://schemas.microsoft.com/office/drawing/2014/main" id="{ACB76428-7716-4B39-B9A5-336562FFC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3068"/>
              <a:ext cx="408" cy="227"/>
            </a:xfrm>
            <a:custGeom>
              <a:avLst/>
              <a:gdLst>
                <a:gd name="T0" fmla="*/ 408 w 408"/>
                <a:gd name="T1" fmla="*/ 227 h 227"/>
                <a:gd name="T2" fmla="*/ 91 w 408"/>
                <a:gd name="T3" fmla="*/ 0 h 227"/>
                <a:gd name="T4" fmla="*/ 0 w 408"/>
                <a:gd name="T5" fmla="*/ 0 h 227"/>
                <a:gd name="T6" fmla="*/ 272 w 408"/>
                <a:gd name="T7" fmla="*/ 227 h 227"/>
                <a:gd name="T8" fmla="*/ 408 w 40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227">
                  <a:moveTo>
                    <a:pt x="408" y="227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272" y="227"/>
                  </a:lnTo>
                  <a:lnTo>
                    <a:pt x="408" y="22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0" name="AutoShape 1046">
              <a:extLst>
                <a:ext uri="{FF2B5EF4-FFF2-40B4-BE49-F238E27FC236}">
                  <a16:creationId xmlns:a16="http://schemas.microsoft.com/office/drawing/2014/main" id="{FF2458F0-9207-4BB8-94A0-C9A4B1296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49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1" name="Rectangle 1047">
              <a:extLst>
                <a:ext uri="{FF2B5EF4-FFF2-40B4-BE49-F238E27FC236}">
                  <a16:creationId xmlns:a16="http://schemas.microsoft.com/office/drawing/2014/main" id="{BA500029-D303-4204-9043-45F774C0E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46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2" name="Rectangle 1048">
              <a:extLst>
                <a:ext uri="{FF2B5EF4-FFF2-40B4-BE49-F238E27FC236}">
                  <a16:creationId xmlns:a16="http://schemas.microsoft.com/office/drawing/2014/main" id="{CAFCFC65-88A4-4AA5-8F83-D8374EC0C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31"/>
              <a:ext cx="46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3" name="Rectangle 1049">
              <a:extLst>
                <a:ext uri="{FF2B5EF4-FFF2-40B4-BE49-F238E27FC236}">
                  <a16:creationId xmlns:a16="http://schemas.microsoft.com/office/drawing/2014/main" id="{E08453F7-FC76-4D08-BA08-94101DBC8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340"/>
              <a:ext cx="91" cy="45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4" name="Freeform 1050">
              <a:extLst>
                <a:ext uri="{FF2B5EF4-FFF2-40B4-BE49-F238E27FC236}">
                  <a16:creationId xmlns:a16="http://schemas.microsoft.com/office/drawing/2014/main" id="{9AEE3E70-68F2-45A4-8D80-BB9D85DCA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3113"/>
              <a:ext cx="363" cy="182"/>
            </a:xfrm>
            <a:custGeom>
              <a:avLst/>
              <a:gdLst>
                <a:gd name="T0" fmla="*/ 363 w 363"/>
                <a:gd name="T1" fmla="*/ 182 h 182"/>
                <a:gd name="T2" fmla="*/ 45 w 363"/>
                <a:gd name="T3" fmla="*/ 182 h 182"/>
                <a:gd name="T4" fmla="*/ 0 w 363"/>
                <a:gd name="T5" fmla="*/ 0 h 182"/>
                <a:gd name="T6" fmla="*/ 181 w 363"/>
                <a:gd name="T7" fmla="*/ 0 h 182"/>
                <a:gd name="T8" fmla="*/ 363 w 363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2">
                  <a:moveTo>
                    <a:pt x="363" y="182"/>
                  </a:moveTo>
                  <a:lnTo>
                    <a:pt x="45" y="182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363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5" name="Freeform 1051">
              <a:extLst>
                <a:ext uri="{FF2B5EF4-FFF2-40B4-BE49-F238E27FC236}">
                  <a16:creationId xmlns:a16="http://schemas.microsoft.com/office/drawing/2014/main" id="{C2CF5E70-A168-460F-A2F8-C9A787E9E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113"/>
              <a:ext cx="408" cy="182"/>
            </a:xfrm>
            <a:custGeom>
              <a:avLst/>
              <a:gdLst>
                <a:gd name="T0" fmla="*/ 408 w 408"/>
                <a:gd name="T1" fmla="*/ 182 h 182"/>
                <a:gd name="T2" fmla="*/ 408 w 408"/>
                <a:gd name="T3" fmla="*/ 0 h 182"/>
                <a:gd name="T4" fmla="*/ 136 w 408"/>
                <a:gd name="T5" fmla="*/ 0 h 182"/>
                <a:gd name="T6" fmla="*/ 0 w 408"/>
                <a:gd name="T7" fmla="*/ 182 h 182"/>
                <a:gd name="T8" fmla="*/ 408 w 408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2">
                  <a:moveTo>
                    <a:pt x="408" y="182"/>
                  </a:moveTo>
                  <a:lnTo>
                    <a:pt x="408" y="0"/>
                  </a:lnTo>
                  <a:lnTo>
                    <a:pt x="136" y="0"/>
                  </a:lnTo>
                  <a:lnTo>
                    <a:pt x="0" y="182"/>
                  </a:lnTo>
                  <a:lnTo>
                    <a:pt x="408" y="18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6" name="AutoShape 1052">
              <a:extLst>
                <a:ext uri="{FF2B5EF4-FFF2-40B4-BE49-F238E27FC236}">
                  <a16:creationId xmlns:a16="http://schemas.microsoft.com/office/drawing/2014/main" id="{6B4A2B62-9048-46AB-A375-DAEE705B1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76"/>
              <a:ext cx="1996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7" name="Oval 1053">
              <a:extLst>
                <a:ext uri="{FF2B5EF4-FFF2-40B4-BE49-F238E27FC236}">
                  <a16:creationId xmlns:a16="http://schemas.microsoft.com/office/drawing/2014/main" id="{1A3248B6-9D91-4755-902F-1109E013E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8" name="Oval 1054">
              <a:extLst>
                <a:ext uri="{FF2B5EF4-FFF2-40B4-BE49-F238E27FC236}">
                  <a16:creationId xmlns:a16="http://schemas.microsoft.com/office/drawing/2014/main" id="{5E9B4DE5-639F-4E40-92CB-1D35EFC1B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431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9" name="Oval 1055">
              <a:extLst>
                <a:ext uri="{FF2B5EF4-FFF2-40B4-BE49-F238E27FC236}">
                  <a16:creationId xmlns:a16="http://schemas.microsoft.com/office/drawing/2014/main" id="{7BF6F29C-3D06-49AD-B245-25F0624AD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0" name="Oval 1056">
              <a:extLst>
                <a:ext uri="{FF2B5EF4-FFF2-40B4-BE49-F238E27FC236}">
                  <a16:creationId xmlns:a16="http://schemas.microsoft.com/office/drawing/2014/main" id="{3DB4877F-68FB-443D-A249-A625B2D71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476"/>
              <a:ext cx="182" cy="182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48" name="Group 64">
            <a:extLst>
              <a:ext uri="{FF2B5EF4-FFF2-40B4-BE49-F238E27FC236}">
                <a16:creationId xmlns:a16="http://schemas.microsoft.com/office/drawing/2014/main" id="{CD4AE758-E895-439C-AAE1-28042BA65C5F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1700213"/>
            <a:ext cx="1582737" cy="708025"/>
            <a:chOff x="263" y="618"/>
            <a:chExt cx="2132" cy="953"/>
          </a:xfrm>
        </p:grpSpPr>
        <p:sp>
          <p:nvSpPr>
            <p:cNvPr id="67602" name="Freeform 18">
              <a:extLst>
                <a:ext uri="{FF2B5EF4-FFF2-40B4-BE49-F238E27FC236}">
                  <a16:creationId xmlns:a16="http://schemas.microsoft.com/office/drawing/2014/main" id="{5B52EE22-CABE-4340-9918-7049043AD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3" name="Freeform 19">
              <a:extLst>
                <a:ext uri="{FF2B5EF4-FFF2-40B4-BE49-F238E27FC236}">
                  <a16:creationId xmlns:a16="http://schemas.microsoft.com/office/drawing/2014/main" id="{B49DB188-9601-4660-A762-B41E20C60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4" name="Freeform 20">
              <a:extLst>
                <a:ext uri="{FF2B5EF4-FFF2-40B4-BE49-F238E27FC236}">
                  <a16:creationId xmlns:a16="http://schemas.microsoft.com/office/drawing/2014/main" id="{A4D8C13E-AC3E-4CE7-A892-1F3C3B30C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5" name="Rectangle 21">
              <a:extLst>
                <a:ext uri="{FF2B5EF4-FFF2-40B4-BE49-F238E27FC236}">
                  <a16:creationId xmlns:a16="http://schemas.microsoft.com/office/drawing/2014/main" id="{805B9882-C451-47BE-8321-59E4BC4E8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6" name="Rectangle 22">
              <a:extLst>
                <a:ext uri="{FF2B5EF4-FFF2-40B4-BE49-F238E27FC236}">
                  <a16:creationId xmlns:a16="http://schemas.microsoft.com/office/drawing/2014/main" id="{C9A16F36-673A-40BE-9321-04559BC91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7" name="Rectangle 23">
              <a:extLst>
                <a:ext uri="{FF2B5EF4-FFF2-40B4-BE49-F238E27FC236}">
                  <a16:creationId xmlns:a16="http://schemas.microsoft.com/office/drawing/2014/main" id="{2EE43D4A-8238-476C-8B2D-576311BC2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8" name="AutoShape 24">
              <a:extLst>
                <a:ext uri="{FF2B5EF4-FFF2-40B4-BE49-F238E27FC236}">
                  <a16:creationId xmlns:a16="http://schemas.microsoft.com/office/drawing/2014/main" id="{ECD52332-E835-4C1B-A9B8-11D3EE35A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9" name="Rectangle 25">
              <a:extLst>
                <a:ext uri="{FF2B5EF4-FFF2-40B4-BE49-F238E27FC236}">
                  <a16:creationId xmlns:a16="http://schemas.microsoft.com/office/drawing/2014/main" id="{4D88C835-EFCD-4BAC-BD21-4B5A75647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0" name="Rectangle 26">
              <a:extLst>
                <a:ext uri="{FF2B5EF4-FFF2-40B4-BE49-F238E27FC236}">
                  <a16:creationId xmlns:a16="http://schemas.microsoft.com/office/drawing/2014/main" id="{7A5B2D0D-1D88-4564-9D8D-3C7DF856C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1" name="Rectangle 27">
              <a:extLst>
                <a:ext uri="{FF2B5EF4-FFF2-40B4-BE49-F238E27FC236}">
                  <a16:creationId xmlns:a16="http://schemas.microsoft.com/office/drawing/2014/main" id="{A613EAFE-538F-4302-8A5C-8DE0F876E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1" name="Oval 37">
              <a:extLst>
                <a:ext uri="{FF2B5EF4-FFF2-40B4-BE49-F238E27FC236}">
                  <a16:creationId xmlns:a16="http://schemas.microsoft.com/office/drawing/2014/main" id="{35549DD0-8FC9-4F80-AB3C-F5CBACBFF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2" name="Oval 38">
              <a:extLst>
                <a:ext uri="{FF2B5EF4-FFF2-40B4-BE49-F238E27FC236}">
                  <a16:creationId xmlns:a16="http://schemas.microsoft.com/office/drawing/2014/main" id="{0EABF2BC-AB70-4CF7-9CF6-F7616D752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3" name="Rectangle 39">
              <a:extLst>
                <a:ext uri="{FF2B5EF4-FFF2-40B4-BE49-F238E27FC236}">
                  <a16:creationId xmlns:a16="http://schemas.microsoft.com/office/drawing/2014/main" id="{65929799-F97B-4003-9AE6-FB7B6D6283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4" name="Rectangle 40">
              <a:extLst>
                <a:ext uri="{FF2B5EF4-FFF2-40B4-BE49-F238E27FC236}">
                  <a16:creationId xmlns:a16="http://schemas.microsoft.com/office/drawing/2014/main" id="{B053DEF4-474B-4FEF-8187-82215E023C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5" name="Oval 41">
              <a:extLst>
                <a:ext uri="{FF2B5EF4-FFF2-40B4-BE49-F238E27FC236}">
                  <a16:creationId xmlns:a16="http://schemas.microsoft.com/office/drawing/2014/main" id="{03B5EED9-48AF-4677-A6ED-223A64749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6" name="Rectangle 42">
              <a:extLst>
                <a:ext uri="{FF2B5EF4-FFF2-40B4-BE49-F238E27FC236}">
                  <a16:creationId xmlns:a16="http://schemas.microsoft.com/office/drawing/2014/main" id="{78AA81D4-549C-4C56-AB61-F49B3BB51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7" name="Oval 43">
              <a:extLst>
                <a:ext uri="{FF2B5EF4-FFF2-40B4-BE49-F238E27FC236}">
                  <a16:creationId xmlns:a16="http://schemas.microsoft.com/office/drawing/2014/main" id="{BF7D7985-893C-4F5A-9822-B537DC47B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99" name="Group 215">
            <a:extLst>
              <a:ext uri="{FF2B5EF4-FFF2-40B4-BE49-F238E27FC236}">
                <a16:creationId xmlns:a16="http://schemas.microsoft.com/office/drawing/2014/main" id="{7C83FBBD-B1CF-431F-AB16-71ABB587A54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700213"/>
            <a:ext cx="1582738" cy="708025"/>
            <a:chOff x="263" y="618"/>
            <a:chExt cx="2132" cy="953"/>
          </a:xfrm>
        </p:grpSpPr>
        <p:sp>
          <p:nvSpPr>
            <p:cNvPr id="67800" name="Freeform 216">
              <a:extLst>
                <a:ext uri="{FF2B5EF4-FFF2-40B4-BE49-F238E27FC236}">
                  <a16:creationId xmlns:a16="http://schemas.microsoft.com/office/drawing/2014/main" id="{64313F51-C41A-4096-9F9D-E9D4F6F99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1" name="Freeform 217">
              <a:extLst>
                <a:ext uri="{FF2B5EF4-FFF2-40B4-BE49-F238E27FC236}">
                  <a16:creationId xmlns:a16="http://schemas.microsoft.com/office/drawing/2014/main" id="{E7296FC9-814E-4F03-84DA-396596147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2" name="Freeform 218">
              <a:extLst>
                <a:ext uri="{FF2B5EF4-FFF2-40B4-BE49-F238E27FC236}">
                  <a16:creationId xmlns:a16="http://schemas.microsoft.com/office/drawing/2014/main" id="{FFBAE264-244F-459E-8F50-96E908A45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3" name="Rectangle 219">
              <a:extLst>
                <a:ext uri="{FF2B5EF4-FFF2-40B4-BE49-F238E27FC236}">
                  <a16:creationId xmlns:a16="http://schemas.microsoft.com/office/drawing/2014/main" id="{B0BCCD45-BE7E-4C9D-BDB7-F7595500E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4" name="Rectangle 220">
              <a:extLst>
                <a:ext uri="{FF2B5EF4-FFF2-40B4-BE49-F238E27FC236}">
                  <a16:creationId xmlns:a16="http://schemas.microsoft.com/office/drawing/2014/main" id="{3E708324-C2E5-40D7-A2A0-AAB2D87DD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5" name="Rectangle 221">
              <a:extLst>
                <a:ext uri="{FF2B5EF4-FFF2-40B4-BE49-F238E27FC236}">
                  <a16:creationId xmlns:a16="http://schemas.microsoft.com/office/drawing/2014/main" id="{80AEC702-6D43-4FF6-A833-FC638BC54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6" name="AutoShape 222">
              <a:extLst>
                <a:ext uri="{FF2B5EF4-FFF2-40B4-BE49-F238E27FC236}">
                  <a16:creationId xmlns:a16="http://schemas.microsoft.com/office/drawing/2014/main" id="{48FE9E98-5A7D-438D-AF9E-EB8B6D7B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7" name="Rectangle 223">
              <a:extLst>
                <a:ext uri="{FF2B5EF4-FFF2-40B4-BE49-F238E27FC236}">
                  <a16:creationId xmlns:a16="http://schemas.microsoft.com/office/drawing/2014/main" id="{E600523E-2AB8-405A-B848-80783415B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8" name="Rectangle 224">
              <a:extLst>
                <a:ext uri="{FF2B5EF4-FFF2-40B4-BE49-F238E27FC236}">
                  <a16:creationId xmlns:a16="http://schemas.microsoft.com/office/drawing/2014/main" id="{6D499DAA-8FEE-4C2D-A91F-3565EEC3D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09" name="Rectangle 225">
              <a:extLst>
                <a:ext uri="{FF2B5EF4-FFF2-40B4-BE49-F238E27FC236}">
                  <a16:creationId xmlns:a16="http://schemas.microsoft.com/office/drawing/2014/main" id="{05F4C1B9-051E-4992-8F12-BC33E7265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0" name="Oval 226">
              <a:extLst>
                <a:ext uri="{FF2B5EF4-FFF2-40B4-BE49-F238E27FC236}">
                  <a16:creationId xmlns:a16="http://schemas.microsoft.com/office/drawing/2014/main" id="{D7912CB0-D32F-4EA6-880B-E1A3AC8EA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1" name="Oval 227">
              <a:extLst>
                <a:ext uri="{FF2B5EF4-FFF2-40B4-BE49-F238E27FC236}">
                  <a16:creationId xmlns:a16="http://schemas.microsoft.com/office/drawing/2014/main" id="{8C9E22ED-A333-40AF-8CC7-475C53253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2" name="Rectangle 228">
              <a:extLst>
                <a:ext uri="{FF2B5EF4-FFF2-40B4-BE49-F238E27FC236}">
                  <a16:creationId xmlns:a16="http://schemas.microsoft.com/office/drawing/2014/main" id="{DB98100B-91DF-4904-8D53-33314465D9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3" name="Rectangle 229">
              <a:extLst>
                <a:ext uri="{FF2B5EF4-FFF2-40B4-BE49-F238E27FC236}">
                  <a16:creationId xmlns:a16="http://schemas.microsoft.com/office/drawing/2014/main" id="{17C7BF27-2034-4055-A6CB-08B109EB3E9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4" name="Oval 230">
              <a:extLst>
                <a:ext uri="{FF2B5EF4-FFF2-40B4-BE49-F238E27FC236}">
                  <a16:creationId xmlns:a16="http://schemas.microsoft.com/office/drawing/2014/main" id="{FFE2B3D4-072E-407E-8E4D-37991186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5" name="Rectangle 231">
              <a:extLst>
                <a:ext uri="{FF2B5EF4-FFF2-40B4-BE49-F238E27FC236}">
                  <a16:creationId xmlns:a16="http://schemas.microsoft.com/office/drawing/2014/main" id="{BC105A03-69BA-46D1-AE43-2E10768EC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16" name="Oval 232">
              <a:extLst>
                <a:ext uri="{FF2B5EF4-FFF2-40B4-BE49-F238E27FC236}">
                  <a16:creationId xmlns:a16="http://schemas.microsoft.com/office/drawing/2014/main" id="{A1E6E710-E05F-4BD5-B658-DFFC23251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17" name="Group 233">
            <a:extLst>
              <a:ext uri="{FF2B5EF4-FFF2-40B4-BE49-F238E27FC236}">
                <a16:creationId xmlns:a16="http://schemas.microsoft.com/office/drawing/2014/main" id="{33BD99FC-E153-4985-9E10-D33B20512BE9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700213"/>
            <a:ext cx="1582737" cy="708025"/>
            <a:chOff x="263" y="618"/>
            <a:chExt cx="2132" cy="953"/>
          </a:xfrm>
        </p:grpSpPr>
        <p:sp>
          <p:nvSpPr>
            <p:cNvPr id="67818" name="Freeform 234">
              <a:extLst>
                <a:ext uri="{FF2B5EF4-FFF2-40B4-BE49-F238E27FC236}">
                  <a16:creationId xmlns:a16="http://schemas.microsoft.com/office/drawing/2014/main" id="{932054BE-E4FD-4FA5-8CC6-52C659033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19" name="Freeform 235">
              <a:extLst>
                <a:ext uri="{FF2B5EF4-FFF2-40B4-BE49-F238E27FC236}">
                  <a16:creationId xmlns:a16="http://schemas.microsoft.com/office/drawing/2014/main" id="{EB7A91F6-A0AC-4B09-9B21-B903926A3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20" name="Freeform 236">
              <a:extLst>
                <a:ext uri="{FF2B5EF4-FFF2-40B4-BE49-F238E27FC236}">
                  <a16:creationId xmlns:a16="http://schemas.microsoft.com/office/drawing/2014/main" id="{F82E89DA-169A-444A-AC42-641598E30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21" name="Rectangle 237">
              <a:extLst>
                <a:ext uri="{FF2B5EF4-FFF2-40B4-BE49-F238E27FC236}">
                  <a16:creationId xmlns:a16="http://schemas.microsoft.com/office/drawing/2014/main" id="{7822969E-5442-4D32-AEA1-541946D2A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2" name="Rectangle 238">
              <a:extLst>
                <a:ext uri="{FF2B5EF4-FFF2-40B4-BE49-F238E27FC236}">
                  <a16:creationId xmlns:a16="http://schemas.microsoft.com/office/drawing/2014/main" id="{2BDDC84B-2833-4824-8DB3-526F2DB27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3" name="Rectangle 239">
              <a:extLst>
                <a:ext uri="{FF2B5EF4-FFF2-40B4-BE49-F238E27FC236}">
                  <a16:creationId xmlns:a16="http://schemas.microsoft.com/office/drawing/2014/main" id="{1CAD5649-2A37-4935-80A8-C9D8BCC92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4" name="AutoShape 240">
              <a:extLst>
                <a:ext uri="{FF2B5EF4-FFF2-40B4-BE49-F238E27FC236}">
                  <a16:creationId xmlns:a16="http://schemas.microsoft.com/office/drawing/2014/main" id="{8E435C3E-2467-4BD8-B896-5F588580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3366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5" name="Rectangle 241">
              <a:extLst>
                <a:ext uri="{FF2B5EF4-FFF2-40B4-BE49-F238E27FC236}">
                  <a16:creationId xmlns:a16="http://schemas.microsoft.com/office/drawing/2014/main" id="{26B721EF-7E03-4067-B98F-59EAD7C12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6" name="Rectangle 242">
              <a:extLst>
                <a:ext uri="{FF2B5EF4-FFF2-40B4-BE49-F238E27FC236}">
                  <a16:creationId xmlns:a16="http://schemas.microsoft.com/office/drawing/2014/main" id="{11558153-607D-4662-B9E7-346478F86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7" name="Rectangle 243">
              <a:extLst>
                <a:ext uri="{FF2B5EF4-FFF2-40B4-BE49-F238E27FC236}">
                  <a16:creationId xmlns:a16="http://schemas.microsoft.com/office/drawing/2014/main" id="{EC099780-325A-4F13-B35A-163AF7797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8" name="Oval 244">
              <a:extLst>
                <a:ext uri="{FF2B5EF4-FFF2-40B4-BE49-F238E27FC236}">
                  <a16:creationId xmlns:a16="http://schemas.microsoft.com/office/drawing/2014/main" id="{B8ECD38A-C160-4B26-9D2D-240D1210C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29" name="Oval 245">
              <a:extLst>
                <a:ext uri="{FF2B5EF4-FFF2-40B4-BE49-F238E27FC236}">
                  <a16:creationId xmlns:a16="http://schemas.microsoft.com/office/drawing/2014/main" id="{452905A0-86AC-43BC-8CAB-3AC524551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30" name="Rectangle 246">
              <a:extLst>
                <a:ext uri="{FF2B5EF4-FFF2-40B4-BE49-F238E27FC236}">
                  <a16:creationId xmlns:a16="http://schemas.microsoft.com/office/drawing/2014/main" id="{C2C5F958-50FD-48FB-A190-6E1B1832F83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31" name="Rectangle 247">
              <a:extLst>
                <a:ext uri="{FF2B5EF4-FFF2-40B4-BE49-F238E27FC236}">
                  <a16:creationId xmlns:a16="http://schemas.microsoft.com/office/drawing/2014/main" id="{6F24D9D3-2F7D-4279-A0D6-02FD5BFE031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32" name="Oval 248">
              <a:extLst>
                <a:ext uri="{FF2B5EF4-FFF2-40B4-BE49-F238E27FC236}">
                  <a16:creationId xmlns:a16="http://schemas.microsoft.com/office/drawing/2014/main" id="{C7D16F00-1F22-4F92-8D94-AB05291E7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33" name="Rectangle 249">
              <a:extLst>
                <a:ext uri="{FF2B5EF4-FFF2-40B4-BE49-F238E27FC236}">
                  <a16:creationId xmlns:a16="http://schemas.microsoft.com/office/drawing/2014/main" id="{01E9AD3C-168B-4801-8F61-5C81D3ED8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34" name="Oval 250">
              <a:extLst>
                <a:ext uri="{FF2B5EF4-FFF2-40B4-BE49-F238E27FC236}">
                  <a16:creationId xmlns:a16="http://schemas.microsoft.com/office/drawing/2014/main" id="{C933E1BE-7450-4F74-B980-3A8F3809B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35" name="Group 251">
            <a:extLst>
              <a:ext uri="{FF2B5EF4-FFF2-40B4-BE49-F238E27FC236}">
                <a16:creationId xmlns:a16="http://schemas.microsoft.com/office/drawing/2014/main" id="{92C73149-F5C8-45C7-902A-8BA47BD8335A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700213"/>
            <a:ext cx="1582738" cy="708025"/>
            <a:chOff x="263" y="618"/>
            <a:chExt cx="2132" cy="953"/>
          </a:xfrm>
        </p:grpSpPr>
        <p:sp>
          <p:nvSpPr>
            <p:cNvPr id="67836" name="Freeform 252">
              <a:extLst>
                <a:ext uri="{FF2B5EF4-FFF2-40B4-BE49-F238E27FC236}">
                  <a16:creationId xmlns:a16="http://schemas.microsoft.com/office/drawing/2014/main" id="{DA696248-B0BE-4477-8484-1D129D52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37" name="Freeform 253">
              <a:extLst>
                <a:ext uri="{FF2B5EF4-FFF2-40B4-BE49-F238E27FC236}">
                  <a16:creationId xmlns:a16="http://schemas.microsoft.com/office/drawing/2014/main" id="{E6A9B3D7-D3B9-47F5-96EA-BF079B734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38" name="Freeform 254">
              <a:extLst>
                <a:ext uri="{FF2B5EF4-FFF2-40B4-BE49-F238E27FC236}">
                  <a16:creationId xmlns:a16="http://schemas.microsoft.com/office/drawing/2014/main" id="{3856AD84-453F-4561-8A3A-9A567D51C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39" name="Rectangle 255">
              <a:extLst>
                <a:ext uri="{FF2B5EF4-FFF2-40B4-BE49-F238E27FC236}">
                  <a16:creationId xmlns:a16="http://schemas.microsoft.com/office/drawing/2014/main" id="{544723FD-6ED4-47BA-B2CA-C965C82FB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0" name="Rectangle 256">
              <a:extLst>
                <a:ext uri="{FF2B5EF4-FFF2-40B4-BE49-F238E27FC236}">
                  <a16:creationId xmlns:a16="http://schemas.microsoft.com/office/drawing/2014/main" id="{4167C059-37DB-4802-A0BC-0C05086EF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1" name="Rectangle 257">
              <a:extLst>
                <a:ext uri="{FF2B5EF4-FFF2-40B4-BE49-F238E27FC236}">
                  <a16:creationId xmlns:a16="http://schemas.microsoft.com/office/drawing/2014/main" id="{5115B4F0-F21D-4851-AF0B-32532A514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2" name="AutoShape 258">
              <a:extLst>
                <a:ext uri="{FF2B5EF4-FFF2-40B4-BE49-F238E27FC236}">
                  <a16:creationId xmlns:a16="http://schemas.microsoft.com/office/drawing/2014/main" id="{283B85C9-BDE4-4CD7-B5B8-20D474462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3" name="Rectangle 259">
              <a:extLst>
                <a:ext uri="{FF2B5EF4-FFF2-40B4-BE49-F238E27FC236}">
                  <a16:creationId xmlns:a16="http://schemas.microsoft.com/office/drawing/2014/main" id="{FA24F256-71FF-4BCF-9792-F42B6362D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4" name="Rectangle 260">
              <a:extLst>
                <a:ext uri="{FF2B5EF4-FFF2-40B4-BE49-F238E27FC236}">
                  <a16:creationId xmlns:a16="http://schemas.microsoft.com/office/drawing/2014/main" id="{47B3A96F-FC21-4064-A3AB-C69B85D14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5" name="Rectangle 261">
              <a:extLst>
                <a:ext uri="{FF2B5EF4-FFF2-40B4-BE49-F238E27FC236}">
                  <a16:creationId xmlns:a16="http://schemas.microsoft.com/office/drawing/2014/main" id="{5E125959-FB6F-4B7C-A405-0E3BC2328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6" name="Oval 262">
              <a:extLst>
                <a:ext uri="{FF2B5EF4-FFF2-40B4-BE49-F238E27FC236}">
                  <a16:creationId xmlns:a16="http://schemas.microsoft.com/office/drawing/2014/main" id="{BCD571A4-9249-4C4C-8A68-7308AE130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7" name="Oval 263">
              <a:extLst>
                <a:ext uri="{FF2B5EF4-FFF2-40B4-BE49-F238E27FC236}">
                  <a16:creationId xmlns:a16="http://schemas.microsoft.com/office/drawing/2014/main" id="{7064D215-047A-4CEF-9E04-B89B3583A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8" name="Rectangle 264">
              <a:extLst>
                <a:ext uri="{FF2B5EF4-FFF2-40B4-BE49-F238E27FC236}">
                  <a16:creationId xmlns:a16="http://schemas.microsoft.com/office/drawing/2014/main" id="{5F9A3C6F-395F-4F22-B40A-5AAB2893989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9" name="Rectangle 265">
              <a:extLst>
                <a:ext uri="{FF2B5EF4-FFF2-40B4-BE49-F238E27FC236}">
                  <a16:creationId xmlns:a16="http://schemas.microsoft.com/office/drawing/2014/main" id="{B226BCF7-B94F-41D1-AD19-0E091AB3AB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0" name="Oval 266">
              <a:extLst>
                <a:ext uri="{FF2B5EF4-FFF2-40B4-BE49-F238E27FC236}">
                  <a16:creationId xmlns:a16="http://schemas.microsoft.com/office/drawing/2014/main" id="{BE73763F-315D-4F5E-8EB8-0E4E8C60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1" name="Rectangle 267">
              <a:extLst>
                <a:ext uri="{FF2B5EF4-FFF2-40B4-BE49-F238E27FC236}">
                  <a16:creationId xmlns:a16="http://schemas.microsoft.com/office/drawing/2014/main" id="{8E38DA3E-09A0-4B99-A31E-CBA6579C4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2" name="Oval 268">
              <a:extLst>
                <a:ext uri="{FF2B5EF4-FFF2-40B4-BE49-F238E27FC236}">
                  <a16:creationId xmlns:a16="http://schemas.microsoft.com/office/drawing/2014/main" id="{6A709418-C93B-44D1-AD49-6AFEE55B6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53" name="Group 269">
            <a:extLst>
              <a:ext uri="{FF2B5EF4-FFF2-40B4-BE49-F238E27FC236}">
                <a16:creationId xmlns:a16="http://schemas.microsoft.com/office/drawing/2014/main" id="{3A33832E-BFF3-4658-AB77-3FE76E1A59F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700213"/>
            <a:ext cx="1582738" cy="708025"/>
            <a:chOff x="263" y="618"/>
            <a:chExt cx="2132" cy="953"/>
          </a:xfrm>
        </p:grpSpPr>
        <p:sp>
          <p:nvSpPr>
            <p:cNvPr id="67854" name="Freeform 270">
              <a:extLst>
                <a:ext uri="{FF2B5EF4-FFF2-40B4-BE49-F238E27FC236}">
                  <a16:creationId xmlns:a16="http://schemas.microsoft.com/office/drawing/2014/main" id="{2033FD8C-79BC-4545-A4EB-20349C2C7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008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5" name="Freeform 271">
              <a:extLst>
                <a:ext uri="{FF2B5EF4-FFF2-40B4-BE49-F238E27FC236}">
                  <a16:creationId xmlns:a16="http://schemas.microsoft.com/office/drawing/2014/main" id="{81E24CF5-3962-421F-A53B-A04AAF700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008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6" name="Freeform 272">
              <a:extLst>
                <a:ext uri="{FF2B5EF4-FFF2-40B4-BE49-F238E27FC236}">
                  <a16:creationId xmlns:a16="http://schemas.microsoft.com/office/drawing/2014/main" id="{E9514059-904E-4860-BC9F-2093A8538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7" name="Rectangle 273">
              <a:extLst>
                <a:ext uri="{FF2B5EF4-FFF2-40B4-BE49-F238E27FC236}">
                  <a16:creationId xmlns:a16="http://schemas.microsoft.com/office/drawing/2014/main" id="{FA3C86CE-53FC-4189-A9BD-7B5B9C192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8" name="Rectangle 274">
              <a:extLst>
                <a:ext uri="{FF2B5EF4-FFF2-40B4-BE49-F238E27FC236}">
                  <a16:creationId xmlns:a16="http://schemas.microsoft.com/office/drawing/2014/main" id="{0CB75867-326F-4968-BBB3-67B6F834B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9" name="Rectangle 275">
              <a:extLst>
                <a:ext uri="{FF2B5EF4-FFF2-40B4-BE49-F238E27FC236}">
                  <a16:creationId xmlns:a16="http://schemas.microsoft.com/office/drawing/2014/main" id="{3C291C53-F333-45C7-902E-320A7C092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0" name="AutoShape 276">
              <a:extLst>
                <a:ext uri="{FF2B5EF4-FFF2-40B4-BE49-F238E27FC236}">
                  <a16:creationId xmlns:a16="http://schemas.microsoft.com/office/drawing/2014/main" id="{CD6FD3BF-D5F5-47FF-82C8-DFB9FB45A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008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1" name="Rectangle 277">
              <a:extLst>
                <a:ext uri="{FF2B5EF4-FFF2-40B4-BE49-F238E27FC236}">
                  <a16:creationId xmlns:a16="http://schemas.microsoft.com/office/drawing/2014/main" id="{B04F829B-32B1-4FE2-B37E-A0657F628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2" name="Rectangle 278">
              <a:extLst>
                <a:ext uri="{FF2B5EF4-FFF2-40B4-BE49-F238E27FC236}">
                  <a16:creationId xmlns:a16="http://schemas.microsoft.com/office/drawing/2014/main" id="{730207D1-960A-4F71-AA93-380313C10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3" name="Rectangle 279">
              <a:extLst>
                <a:ext uri="{FF2B5EF4-FFF2-40B4-BE49-F238E27FC236}">
                  <a16:creationId xmlns:a16="http://schemas.microsoft.com/office/drawing/2014/main" id="{057E291E-4545-4DDF-A5D0-5F34BBD47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4" name="Oval 280">
              <a:extLst>
                <a:ext uri="{FF2B5EF4-FFF2-40B4-BE49-F238E27FC236}">
                  <a16:creationId xmlns:a16="http://schemas.microsoft.com/office/drawing/2014/main" id="{66002D89-84F2-4CF3-9A99-65B90807A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5" name="Oval 281">
              <a:extLst>
                <a:ext uri="{FF2B5EF4-FFF2-40B4-BE49-F238E27FC236}">
                  <a16:creationId xmlns:a16="http://schemas.microsoft.com/office/drawing/2014/main" id="{3A534EF7-B694-4B1E-B20B-4AF6DC8D6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6" name="Rectangle 282">
              <a:extLst>
                <a:ext uri="{FF2B5EF4-FFF2-40B4-BE49-F238E27FC236}">
                  <a16:creationId xmlns:a16="http://schemas.microsoft.com/office/drawing/2014/main" id="{2B69CCA8-C564-4CC8-AB6C-4A7974A54A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7" name="Rectangle 283">
              <a:extLst>
                <a:ext uri="{FF2B5EF4-FFF2-40B4-BE49-F238E27FC236}">
                  <a16:creationId xmlns:a16="http://schemas.microsoft.com/office/drawing/2014/main" id="{35190B9A-7909-4B5E-92D4-BC3D89CF8C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8" name="Oval 284">
              <a:extLst>
                <a:ext uri="{FF2B5EF4-FFF2-40B4-BE49-F238E27FC236}">
                  <a16:creationId xmlns:a16="http://schemas.microsoft.com/office/drawing/2014/main" id="{523AB2C4-3F58-4C8F-9C2E-816A97AB5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9" name="Rectangle 285">
              <a:extLst>
                <a:ext uri="{FF2B5EF4-FFF2-40B4-BE49-F238E27FC236}">
                  <a16:creationId xmlns:a16="http://schemas.microsoft.com/office/drawing/2014/main" id="{A5C2B5E0-37E0-4DB0-A941-43105D352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0" name="Oval 286">
              <a:extLst>
                <a:ext uri="{FF2B5EF4-FFF2-40B4-BE49-F238E27FC236}">
                  <a16:creationId xmlns:a16="http://schemas.microsoft.com/office/drawing/2014/main" id="{1ED619D9-C34D-4B83-A081-FED127AA4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71" name="Group 287">
            <a:extLst>
              <a:ext uri="{FF2B5EF4-FFF2-40B4-BE49-F238E27FC236}">
                <a16:creationId xmlns:a16="http://schemas.microsoft.com/office/drawing/2014/main" id="{780A9AE9-53E4-40F8-9055-44AF8594D08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644900"/>
            <a:ext cx="1582738" cy="708025"/>
            <a:chOff x="263" y="618"/>
            <a:chExt cx="2132" cy="953"/>
          </a:xfrm>
        </p:grpSpPr>
        <p:sp>
          <p:nvSpPr>
            <p:cNvPr id="67872" name="Freeform 288">
              <a:extLst>
                <a:ext uri="{FF2B5EF4-FFF2-40B4-BE49-F238E27FC236}">
                  <a16:creationId xmlns:a16="http://schemas.microsoft.com/office/drawing/2014/main" id="{FD61137D-7908-4278-8589-F512E0B9C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3" name="Freeform 289">
              <a:extLst>
                <a:ext uri="{FF2B5EF4-FFF2-40B4-BE49-F238E27FC236}">
                  <a16:creationId xmlns:a16="http://schemas.microsoft.com/office/drawing/2014/main" id="{609E10F0-C0B1-493A-B111-4BE63B51B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4" name="Freeform 290">
              <a:extLst>
                <a:ext uri="{FF2B5EF4-FFF2-40B4-BE49-F238E27FC236}">
                  <a16:creationId xmlns:a16="http://schemas.microsoft.com/office/drawing/2014/main" id="{E646BCCE-D2A6-4CEC-AFFA-763254541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5" name="Rectangle 291">
              <a:extLst>
                <a:ext uri="{FF2B5EF4-FFF2-40B4-BE49-F238E27FC236}">
                  <a16:creationId xmlns:a16="http://schemas.microsoft.com/office/drawing/2014/main" id="{349FD5F5-1307-42A5-BDBC-9C9CCAF70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6" name="Rectangle 292">
              <a:extLst>
                <a:ext uri="{FF2B5EF4-FFF2-40B4-BE49-F238E27FC236}">
                  <a16:creationId xmlns:a16="http://schemas.microsoft.com/office/drawing/2014/main" id="{5B9B4C49-6E7D-4470-ADE6-AB76C81B1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7" name="Rectangle 293">
              <a:extLst>
                <a:ext uri="{FF2B5EF4-FFF2-40B4-BE49-F238E27FC236}">
                  <a16:creationId xmlns:a16="http://schemas.microsoft.com/office/drawing/2014/main" id="{CD513A4C-5EDE-4BC9-AFB8-2817876C2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8" name="AutoShape 294">
              <a:extLst>
                <a:ext uri="{FF2B5EF4-FFF2-40B4-BE49-F238E27FC236}">
                  <a16:creationId xmlns:a16="http://schemas.microsoft.com/office/drawing/2014/main" id="{03CDB775-C91C-42FB-9065-571796CCD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9" name="Rectangle 295">
              <a:extLst>
                <a:ext uri="{FF2B5EF4-FFF2-40B4-BE49-F238E27FC236}">
                  <a16:creationId xmlns:a16="http://schemas.microsoft.com/office/drawing/2014/main" id="{B93F4750-9D95-4A86-BF98-698F39520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0" name="Rectangle 296">
              <a:extLst>
                <a:ext uri="{FF2B5EF4-FFF2-40B4-BE49-F238E27FC236}">
                  <a16:creationId xmlns:a16="http://schemas.microsoft.com/office/drawing/2014/main" id="{61AB9500-26FF-427C-8D88-CD414D10E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1" name="Rectangle 297">
              <a:extLst>
                <a:ext uri="{FF2B5EF4-FFF2-40B4-BE49-F238E27FC236}">
                  <a16:creationId xmlns:a16="http://schemas.microsoft.com/office/drawing/2014/main" id="{708EB384-1F2C-4A37-B309-41A3AC93A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2" name="Oval 298">
              <a:extLst>
                <a:ext uri="{FF2B5EF4-FFF2-40B4-BE49-F238E27FC236}">
                  <a16:creationId xmlns:a16="http://schemas.microsoft.com/office/drawing/2014/main" id="{5D0147A7-6899-4D0C-BBC4-926109750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3" name="Oval 299">
              <a:extLst>
                <a:ext uri="{FF2B5EF4-FFF2-40B4-BE49-F238E27FC236}">
                  <a16:creationId xmlns:a16="http://schemas.microsoft.com/office/drawing/2014/main" id="{3CCB11DE-2F78-486F-BC00-6A13338CB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4" name="Rectangle 300">
              <a:extLst>
                <a:ext uri="{FF2B5EF4-FFF2-40B4-BE49-F238E27FC236}">
                  <a16:creationId xmlns:a16="http://schemas.microsoft.com/office/drawing/2014/main" id="{68308FAB-B1CF-424F-97D9-E3CDA1F6A6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5" name="Rectangle 301">
              <a:extLst>
                <a:ext uri="{FF2B5EF4-FFF2-40B4-BE49-F238E27FC236}">
                  <a16:creationId xmlns:a16="http://schemas.microsoft.com/office/drawing/2014/main" id="{F0997F34-F3FB-4597-903C-43CB0BAC2A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6" name="Oval 302">
              <a:extLst>
                <a:ext uri="{FF2B5EF4-FFF2-40B4-BE49-F238E27FC236}">
                  <a16:creationId xmlns:a16="http://schemas.microsoft.com/office/drawing/2014/main" id="{F35ECCD6-FEC6-49B0-B12A-C061CE7E1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7" name="Rectangle 303">
              <a:extLst>
                <a:ext uri="{FF2B5EF4-FFF2-40B4-BE49-F238E27FC236}">
                  <a16:creationId xmlns:a16="http://schemas.microsoft.com/office/drawing/2014/main" id="{983E7A64-A532-4283-9CC6-A81ADEE0B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88" name="Oval 304">
              <a:extLst>
                <a:ext uri="{FF2B5EF4-FFF2-40B4-BE49-F238E27FC236}">
                  <a16:creationId xmlns:a16="http://schemas.microsoft.com/office/drawing/2014/main" id="{C22D8B9F-E0D4-422A-83A5-B23780EBB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89" name="Group 305">
            <a:extLst>
              <a:ext uri="{FF2B5EF4-FFF2-40B4-BE49-F238E27FC236}">
                <a16:creationId xmlns:a16="http://schemas.microsoft.com/office/drawing/2014/main" id="{766358DB-BC09-4AE5-9B5D-CE669E3E3BE5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3644900"/>
            <a:ext cx="1582737" cy="708025"/>
            <a:chOff x="263" y="618"/>
            <a:chExt cx="2132" cy="953"/>
          </a:xfrm>
        </p:grpSpPr>
        <p:sp>
          <p:nvSpPr>
            <p:cNvPr id="67890" name="Freeform 306">
              <a:extLst>
                <a:ext uri="{FF2B5EF4-FFF2-40B4-BE49-F238E27FC236}">
                  <a16:creationId xmlns:a16="http://schemas.microsoft.com/office/drawing/2014/main" id="{7DD51267-C0A1-4B9D-AAD0-E08808C5F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91" name="Freeform 307">
              <a:extLst>
                <a:ext uri="{FF2B5EF4-FFF2-40B4-BE49-F238E27FC236}">
                  <a16:creationId xmlns:a16="http://schemas.microsoft.com/office/drawing/2014/main" id="{616FD84E-6987-4410-8808-1C682963B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92" name="Freeform 308">
              <a:extLst>
                <a:ext uri="{FF2B5EF4-FFF2-40B4-BE49-F238E27FC236}">
                  <a16:creationId xmlns:a16="http://schemas.microsoft.com/office/drawing/2014/main" id="{9650F6AD-2CFE-4D6B-B9A4-10A98EC8A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93" name="Rectangle 309">
              <a:extLst>
                <a:ext uri="{FF2B5EF4-FFF2-40B4-BE49-F238E27FC236}">
                  <a16:creationId xmlns:a16="http://schemas.microsoft.com/office/drawing/2014/main" id="{6EE45F80-03A0-4BA0-A4AA-A5F3F75B7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94" name="Rectangle 310">
              <a:extLst>
                <a:ext uri="{FF2B5EF4-FFF2-40B4-BE49-F238E27FC236}">
                  <a16:creationId xmlns:a16="http://schemas.microsoft.com/office/drawing/2014/main" id="{94692681-E870-452F-8DAA-423F751C8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95" name="Rectangle 311">
              <a:extLst>
                <a:ext uri="{FF2B5EF4-FFF2-40B4-BE49-F238E27FC236}">
                  <a16:creationId xmlns:a16="http://schemas.microsoft.com/office/drawing/2014/main" id="{3E7081DA-AB4E-439C-8E15-CD9EFDD5E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96" name="AutoShape 312">
              <a:extLst>
                <a:ext uri="{FF2B5EF4-FFF2-40B4-BE49-F238E27FC236}">
                  <a16:creationId xmlns:a16="http://schemas.microsoft.com/office/drawing/2014/main" id="{123391CE-3B60-4B14-8DDA-27C1E588E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97" name="Rectangle 313">
              <a:extLst>
                <a:ext uri="{FF2B5EF4-FFF2-40B4-BE49-F238E27FC236}">
                  <a16:creationId xmlns:a16="http://schemas.microsoft.com/office/drawing/2014/main" id="{043F9E62-46E1-4CBB-8AA3-D9073613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98" name="Rectangle 314">
              <a:extLst>
                <a:ext uri="{FF2B5EF4-FFF2-40B4-BE49-F238E27FC236}">
                  <a16:creationId xmlns:a16="http://schemas.microsoft.com/office/drawing/2014/main" id="{5D3EC416-60A8-4A3C-96E8-1EE63B7BA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99" name="Rectangle 315">
              <a:extLst>
                <a:ext uri="{FF2B5EF4-FFF2-40B4-BE49-F238E27FC236}">
                  <a16:creationId xmlns:a16="http://schemas.microsoft.com/office/drawing/2014/main" id="{39E3B5D2-E1D1-440C-8482-AF537C90E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0" name="Oval 316">
              <a:extLst>
                <a:ext uri="{FF2B5EF4-FFF2-40B4-BE49-F238E27FC236}">
                  <a16:creationId xmlns:a16="http://schemas.microsoft.com/office/drawing/2014/main" id="{0306BA2A-D62B-4D18-9A25-939C3A0AB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1" name="Oval 317">
              <a:extLst>
                <a:ext uri="{FF2B5EF4-FFF2-40B4-BE49-F238E27FC236}">
                  <a16:creationId xmlns:a16="http://schemas.microsoft.com/office/drawing/2014/main" id="{0FB1A879-83D3-4C0C-9A1D-F5350D920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2" name="Rectangle 318">
              <a:extLst>
                <a:ext uri="{FF2B5EF4-FFF2-40B4-BE49-F238E27FC236}">
                  <a16:creationId xmlns:a16="http://schemas.microsoft.com/office/drawing/2014/main" id="{D7B6302E-1D77-4686-B3B4-47B83AA2162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3" name="Rectangle 319">
              <a:extLst>
                <a:ext uri="{FF2B5EF4-FFF2-40B4-BE49-F238E27FC236}">
                  <a16:creationId xmlns:a16="http://schemas.microsoft.com/office/drawing/2014/main" id="{98E6C8B1-6ACB-48D1-9DC2-6580E4BA1FC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4" name="Oval 320">
              <a:extLst>
                <a:ext uri="{FF2B5EF4-FFF2-40B4-BE49-F238E27FC236}">
                  <a16:creationId xmlns:a16="http://schemas.microsoft.com/office/drawing/2014/main" id="{DEC073FE-51F6-41ED-B0D1-E3CB743EB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5" name="Rectangle 321">
              <a:extLst>
                <a:ext uri="{FF2B5EF4-FFF2-40B4-BE49-F238E27FC236}">
                  <a16:creationId xmlns:a16="http://schemas.microsoft.com/office/drawing/2014/main" id="{A7A35576-3B8E-445A-8A43-700A71F51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06" name="Oval 322">
              <a:extLst>
                <a:ext uri="{FF2B5EF4-FFF2-40B4-BE49-F238E27FC236}">
                  <a16:creationId xmlns:a16="http://schemas.microsoft.com/office/drawing/2014/main" id="{579BE895-9D89-4C63-8259-00565CA78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907" name="Group 323">
            <a:extLst>
              <a:ext uri="{FF2B5EF4-FFF2-40B4-BE49-F238E27FC236}">
                <a16:creationId xmlns:a16="http://schemas.microsoft.com/office/drawing/2014/main" id="{2541299D-F247-450D-B7DE-9CC6EF2B70E9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3644900"/>
            <a:ext cx="1582738" cy="708025"/>
            <a:chOff x="263" y="618"/>
            <a:chExt cx="2132" cy="953"/>
          </a:xfrm>
        </p:grpSpPr>
        <p:sp>
          <p:nvSpPr>
            <p:cNvPr id="67908" name="Freeform 324">
              <a:extLst>
                <a:ext uri="{FF2B5EF4-FFF2-40B4-BE49-F238E27FC236}">
                  <a16:creationId xmlns:a16="http://schemas.microsoft.com/office/drawing/2014/main" id="{A18F8FEC-B1D4-4AB0-B258-F11CA22D3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09" name="Freeform 325">
              <a:extLst>
                <a:ext uri="{FF2B5EF4-FFF2-40B4-BE49-F238E27FC236}">
                  <a16:creationId xmlns:a16="http://schemas.microsoft.com/office/drawing/2014/main" id="{0259301A-45ED-4E0F-8964-3064A4DC1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10" name="Freeform 326">
              <a:extLst>
                <a:ext uri="{FF2B5EF4-FFF2-40B4-BE49-F238E27FC236}">
                  <a16:creationId xmlns:a16="http://schemas.microsoft.com/office/drawing/2014/main" id="{995D3D81-3DA6-48D0-AD74-0DC024111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11" name="Rectangle 327">
              <a:extLst>
                <a:ext uri="{FF2B5EF4-FFF2-40B4-BE49-F238E27FC236}">
                  <a16:creationId xmlns:a16="http://schemas.microsoft.com/office/drawing/2014/main" id="{54931DFF-40A4-4E8D-BEC4-BD6833DEA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2" name="Rectangle 328">
              <a:extLst>
                <a:ext uri="{FF2B5EF4-FFF2-40B4-BE49-F238E27FC236}">
                  <a16:creationId xmlns:a16="http://schemas.microsoft.com/office/drawing/2014/main" id="{784DA5CD-BEBF-45FD-A81D-9BDFFA904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3" name="Rectangle 329">
              <a:extLst>
                <a:ext uri="{FF2B5EF4-FFF2-40B4-BE49-F238E27FC236}">
                  <a16:creationId xmlns:a16="http://schemas.microsoft.com/office/drawing/2014/main" id="{C62A58B2-4686-4722-B22D-F2CCAAB06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4" name="AutoShape 330">
              <a:extLst>
                <a:ext uri="{FF2B5EF4-FFF2-40B4-BE49-F238E27FC236}">
                  <a16:creationId xmlns:a16="http://schemas.microsoft.com/office/drawing/2014/main" id="{62CA1034-FC10-462E-829F-379D78D23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5" name="Rectangle 331">
              <a:extLst>
                <a:ext uri="{FF2B5EF4-FFF2-40B4-BE49-F238E27FC236}">
                  <a16:creationId xmlns:a16="http://schemas.microsoft.com/office/drawing/2014/main" id="{C6ACBCF2-F5B6-4703-BEB0-65F87823B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6" name="Rectangle 332">
              <a:extLst>
                <a:ext uri="{FF2B5EF4-FFF2-40B4-BE49-F238E27FC236}">
                  <a16:creationId xmlns:a16="http://schemas.microsoft.com/office/drawing/2014/main" id="{1BCB8AF4-7A89-4F99-BB5C-FA6EA2DCF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7" name="Rectangle 333">
              <a:extLst>
                <a:ext uri="{FF2B5EF4-FFF2-40B4-BE49-F238E27FC236}">
                  <a16:creationId xmlns:a16="http://schemas.microsoft.com/office/drawing/2014/main" id="{FA263295-D9B6-44C5-A239-14D03413A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8" name="Oval 334">
              <a:extLst>
                <a:ext uri="{FF2B5EF4-FFF2-40B4-BE49-F238E27FC236}">
                  <a16:creationId xmlns:a16="http://schemas.microsoft.com/office/drawing/2014/main" id="{203334D1-CA20-4496-823A-8141E6312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19" name="Oval 335">
              <a:extLst>
                <a:ext uri="{FF2B5EF4-FFF2-40B4-BE49-F238E27FC236}">
                  <a16:creationId xmlns:a16="http://schemas.microsoft.com/office/drawing/2014/main" id="{40056079-D6C9-4F4E-9A77-D58A31A9A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20" name="Rectangle 336">
              <a:extLst>
                <a:ext uri="{FF2B5EF4-FFF2-40B4-BE49-F238E27FC236}">
                  <a16:creationId xmlns:a16="http://schemas.microsoft.com/office/drawing/2014/main" id="{858CF0AC-8FEF-4BD5-BF18-51F9AB0D345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21" name="Rectangle 337">
              <a:extLst>
                <a:ext uri="{FF2B5EF4-FFF2-40B4-BE49-F238E27FC236}">
                  <a16:creationId xmlns:a16="http://schemas.microsoft.com/office/drawing/2014/main" id="{DB974C44-0099-44E9-9669-CB5B7A3C07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22" name="Oval 338">
              <a:extLst>
                <a:ext uri="{FF2B5EF4-FFF2-40B4-BE49-F238E27FC236}">
                  <a16:creationId xmlns:a16="http://schemas.microsoft.com/office/drawing/2014/main" id="{C3F8BB38-B75E-489E-9E4B-73115C564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23" name="Rectangle 339">
              <a:extLst>
                <a:ext uri="{FF2B5EF4-FFF2-40B4-BE49-F238E27FC236}">
                  <a16:creationId xmlns:a16="http://schemas.microsoft.com/office/drawing/2014/main" id="{AF2467CD-9191-47A7-9555-9670E4586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24" name="Oval 340">
              <a:extLst>
                <a:ext uri="{FF2B5EF4-FFF2-40B4-BE49-F238E27FC236}">
                  <a16:creationId xmlns:a16="http://schemas.microsoft.com/office/drawing/2014/main" id="{D38F445D-61E3-4B4E-9EE5-C0E492FE3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925" name="Group 341">
            <a:extLst>
              <a:ext uri="{FF2B5EF4-FFF2-40B4-BE49-F238E27FC236}">
                <a16:creationId xmlns:a16="http://schemas.microsoft.com/office/drawing/2014/main" id="{E30CB62D-1E14-45C5-B239-6686389BBCC2}"/>
              </a:ext>
            </a:extLst>
          </p:cNvPr>
          <p:cNvGrpSpPr>
            <a:grpSpLocks/>
          </p:cNvGrpSpPr>
          <p:nvPr/>
        </p:nvGrpSpPr>
        <p:grpSpPr bwMode="auto">
          <a:xfrm>
            <a:off x="6030913" y="3644900"/>
            <a:ext cx="1582737" cy="708025"/>
            <a:chOff x="263" y="618"/>
            <a:chExt cx="2132" cy="953"/>
          </a:xfrm>
        </p:grpSpPr>
        <p:sp>
          <p:nvSpPr>
            <p:cNvPr id="67926" name="Freeform 342">
              <a:extLst>
                <a:ext uri="{FF2B5EF4-FFF2-40B4-BE49-F238E27FC236}">
                  <a16:creationId xmlns:a16="http://schemas.microsoft.com/office/drawing/2014/main" id="{19641905-FAC3-4F31-A241-B4AA11AF2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27" name="Freeform 343">
              <a:extLst>
                <a:ext uri="{FF2B5EF4-FFF2-40B4-BE49-F238E27FC236}">
                  <a16:creationId xmlns:a16="http://schemas.microsoft.com/office/drawing/2014/main" id="{AA560C58-E79C-44B1-88FC-5E181A954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28" name="Freeform 344">
              <a:extLst>
                <a:ext uri="{FF2B5EF4-FFF2-40B4-BE49-F238E27FC236}">
                  <a16:creationId xmlns:a16="http://schemas.microsoft.com/office/drawing/2014/main" id="{F942C14F-5844-49A6-8B86-6543E9AE2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29" name="Rectangle 345">
              <a:extLst>
                <a:ext uri="{FF2B5EF4-FFF2-40B4-BE49-F238E27FC236}">
                  <a16:creationId xmlns:a16="http://schemas.microsoft.com/office/drawing/2014/main" id="{7B6F5A10-DE55-49C7-B740-25BA89A4B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0" name="Rectangle 346">
              <a:extLst>
                <a:ext uri="{FF2B5EF4-FFF2-40B4-BE49-F238E27FC236}">
                  <a16:creationId xmlns:a16="http://schemas.microsoft.com/office/drawing/2014/main" id="{C267F015-6B14-4DC7-B5F6-9D99AB82D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1" name="Rectangle 347">
              <a:extLst>
                <a:ext uri="{FF2B5EF4-FFF2-40B4-BE49-F238E27FC236}">
                  <a16:creationId xmlns:a16="http://schemas.microsoft.com/office/drawing/2014/main" id="{358B18C3-0CDB-4467-9BED-C06958400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2" name="AutoShape 348">
              <a:extLst>
                <a:ext uri="{FF2B5EF4-FFF2-40B4-BE49-F238E27FC236}">
                  <a16:creationId xmlns:a16="http://schemas.microsoft.com/office/drawing/2014/main" id="{29D0D986-AF1A-4401-BB0D-A9583A346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8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3" name="Rectangle 349">
              <a:extLst>
                <a:ext uri="{FF2B5EF4-FFF2-40B4-BE49-F238E27FC236}">
                  <a16:creationId xmlns:a16="http://schemas.microsoft.com/office/drawing/2014/main" id="{87DE5797-D23A-410C-9F89-144DC31E8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4" name="Rectangle 350">
              <a:extLst>
                <a:ext uri="{FF2B5EF4-FFF2-40B4-BE49-F238E27FC236}">
                  <a16:creationId xmlns:a16="http://schemas.microsoft.com/office/drawing/2014/main" id="{AB392E46-C00F-433B-B4BD-00F0E78B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5" name="Rectangle 351">
              <a:extLst>
                <a:ext uri="{FF2B5EF4-FFF2-40B4-BE49-F238E27FC236}">
                  <a16:creationId xmlns:a16="http://schemas.microsoft.com/office/drawing/2014/main" id="{91DD0015-5477-4335-A608-0AF3550B3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6" name="Oval 352">
              <a:extLst>
                <a:ext uri="{FF2B5EF4-FFF2-40B4-BE49-F238E27FC236}">
                  <a16:creationId xmlns:a16="http://schemas.microsoft.com/office/drawing/2014/main" id="{AF5C7317-8497-4972-9C0C-7CBE486DB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7" name="Oval 353">
              <a:extLst>
                <a:ext uri="{FF2B5EF4-FFF2-40B4-BE49-F238E27FC236}">
                  <a16:creationId xmlns:a16="http://schemas.microsoft.com/office/drawing/2014/main" id="{79A922E7-3D61-4D8F-AAD3-911CBB9D5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8" name="Rectangle 354">
              <a:extLst>
                <a:ext uri="{FF2B5EF4-FFF2-40B4-BE49-F238E27FC236}">
                  <a16:creationId xmlns:a16="http://schemas.microsoft.com/office/drawing/2014/main" id="{A212742B-650D-4809-8B1C-2CD11A53D5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39" name="Rectangle 355">
              <a:extLst>
                <a:ext uri="{FF2B5EF4-FFF2-40B4-BE49-F238E27FC236}">
                  <a16:creationId xmlns:a16="http://schemas.microsoft.com/office/drawing/2014/main" id="{F59F22A1-8613-4965-B903-26696E98D8B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40" name="Oval 356">
              <a:extLst>
                <a:ext uri="{FF2B5EF4-FFF2-40B4-BE49-F238E27FC236}">
                  <a16:creationId xmlns:a16="http://schemas.microsoft.com/office/drawing/2014/main" id="{CD925F4C-65FC-41C5-8A99-25A854F43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41" name="Rectangle 357">
              <a:extLst>
                <a:ext uri="{FF2B5EF4-FFF2-40B4-BE49-F238E27FC236}">
                  <a16:creationId xmlns:a16="http://schemas.microsoft.com/office/drawing/2014/main" id="{AC116EA3-7C11-4B19-B9FC-958754A6A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42" name="Oval 358">
              <a:extLst>
                <a:ext uri="{FF2B5EF4-FFF2-40B4-BE49-F238E27FC236}">
                  <a16:creationId xmlns:a16="http://schemas.microsoft.com/office/drawing/2014/main" id="{E1A54F2C-56EE-4D75-9FC7-C748D6C48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943" name="Group 359">
            <a:extLst>
              <a:ext uri="{FF2B5EF4-FFF2-40B4-BE49-F238E27FC236}">
                <a16:creationId xmlns:a16="http://schemas.microsoft.com/office/drawing/2014/main" id="{6D4A71C6-CECA-4C39-BF62-3DCB9136B862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3644900"/>
            <a:ext cx="1582737" cy="708025"/>
            <a:chOff x="263" y="618"/>
            <a:chExt cx="2132" cy="953"/>
          </a:xfrm>
        </p:grpSpPr>
        <p:sp>
          <p:nvSpPr>
            <p:cNvPr id="67944" name="Freeform 360">
              <a:extLst>
                <a:ext uri="{FF2B5EF4-FFF2-40B4-BE49-F238E27FC236}">
                  <a16:creationId xmlns:a16="http://schemas.microsoft.com/office/drawing/2014/main" id="{68871007-A646-4352-A4DE-3E57099B4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99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5" name="Freeform 361">
              <a:extLst>
                <a:ext uri="{FF2B5EF4-FFF2-40B4-BE49-F238E27FC236}">
                  <a16:creationId xmlns:a16="http://schemas.microsoft.com/office/drawing/2014/main" id="{AF7069C8-0815-41C1-9001-6322406C9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99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6" name="Freeform 362">
              <a:extLst>
                <a:ext uri="{FF2B5EF4-FFF2-40B4-BE49-F238E27FC236}">
                  <a16:creationId xmlns:a16="http://schemas.microsoft.com/office/drawing/2014/main" id="{BAA09C36-19B2-4D5B-A0BA-171501ACB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7" name="Rectangle 363">
              <a:extLst>
                <a:ext uri="{FF2B5EF4-FFF2-40B4-BE49-F238E27FC236}">
                  <a16:creationId xmlns:a16="http://schemas.microsoft.com/office/drawing/2014/main" id="{6C23F0CC-61BD-47B1-9386-DD3AE3324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48" name="Rectangle 364">
              <a:extLst>
                <a:ext uri="{FF2B5EF4-FFF2-40B4-BE49-F238E27FC236}">
                  <a16:creationId xmlns:a16="http://schemas.microsoft.com/office/drawing/2014/main" id="{4B4C3AE8-395D-4C77-ACF8-A693AA44E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49" name="Rectangle 365">
              <a:extLst>
                <a:ext uri="{FF2B5EF4-FFF2-40B4-BE49-F238E27FC236}">
                  <a16:creationId xmlns:a16="http://schemas.microsoft.com/office/drawing/2014/main" id="{6BCAECC1-145C-4224-85E8-B820654BA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0" name="AutoShape 366">
              <a:extLst>
                <a:ext uri="{FF2B5EF4-FFF2-40B4-BE49-F238E27FC236}">
                  <a16:creationId xmlns:a16="http://schemas.microsoft.com/office/drawing/2014/main" id="{B3BCFBB8-82A3-4BAB-8131-C95A82B9A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99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1" name="Rectangle 367">
              <a:extLst>
                <a:ext uri="{FF2B5EF4-FFF2-40B4-BE49-F238E27FC236}">
                  <a16:creationId xmlns:a16="http://schemas.microsoft.com/office/drawing/2014/main" id="{E32A2AA8-74EC-468C-A0FD-345180A1E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2" name="Rectangle 368">
              <a:extLst>
                <a:ext uri="{FF2B5EF4-FFF2-40B4-BE49-F238E27FC236}">
                  <a16:creationId xmlns:a16="http://schemas.microsoft.com/office/drawing/2014/main" id="{82858C62-9CD3-46E7-8243-106E6F3C7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3" name="Rectangle 369">
              <a:extLst>
                <a:ext uri="{FF2B5EF4-FFF2-40B4-BE49-F238E27FC236}">
                  <a16:creationId xmlns:a16="http://schemas.microsoft.com/office/drawing/2014/main" id="{F7BC6707-BB3F-46C4-9654-1003510E1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4" name="Oval 370">
              <a:extLst>
                <a:ext uri="{FF2B5EF4-FFF2-40B4-BE49-F238E27FC236}">
                  <a16:creationId xmlns:a16="http://schemas.microsoft.com/office/drawing/2014/main" id="{978D9ABF-13C3-4235-813A-A7B435BE9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5" name="Oval 371">
              <a:extLst>
                <a:ext uri="{FF2B5EF4-FFF2-40B4-BE49-F238E27FC236}">
                  <a16:creationId xmlns:a16="http://schemas.microsoft.com/office/drawing/2014/main" id="{AF63B143-5D31-409E-A94B-100F7D2E1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6" name="Rectangle 372">
              <a:extLst>
                <a:ext uri="{FF2B5EF4-FFF2-40B4-BE49-F238E27FC236}">
                  <a16:creationId xmlns:a16="http://schemas.microsoft.com/office/drawing/2014/main" id="{D0758E7D-6674-41A1-BBD1-07A50C110BF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7" name="Rectangle 373">
              <a:extLst>
                <a:ext uri="{FF2B5EF4-FFF2-40B4-BE49-F238E27FC236}">
                  <a16:creationId xmlns:a16="http://schemas.microsoft.com/office/drawing/2014/main" id="{9AC535D5-433D-448C-B3AA-2C500D44D67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8" name="Oval 374">
              <a:extLst>
                <a:ext uri="{FF2B5EF4-FFF2-40B4-BE49-F238E27FC236}">
                  <a16:creationId xmlns:a16="http://schemas.microsoft.com/office/drawing/2014/main" id="{139903A8-A1AB-4386-829B-E48B63EA1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59" name="Rectangle 375">
              <a:extLst>
                <a:ext uri="{FF2B5EF4-FFF2-40B4-BE49-F238E27FC236}">
                  <a16:creationId xmlns:a16="http://schemas.microsoft.com/office/drawing/2014/main" id="{12FC1D2E-09F7-4E08-9C50-53F8AB8B0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60" name="Oval 376">
              <a:extLst>
                <a:ext uri="{FF2B5EF4-FFF2-40B4-BE49-F238E27FC236}">
                  <a16:creationId xmlns:a16="http://schemas.microsoft.com/office/drawing/2014/main" id="{61802620-A62A-4D39-B45F-42E4323D1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961" name="Group 377">
            <a:extLst>
              <a:ext uri="{FF2B5EF4-FFF2-40B4-BE49-F238E27FC236}">
                <a16:creationId xmlns:a16="http://schemas.microsoft.com/office/drawing/2014/main" id="{EE4AA6B8-8C93-4448-B80A-5CE56623A23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7513" y="908050"/>
            <a:ext cx="1582737" cy="708025"/>
            <a:chOff x="263" y="618"/>
            <a:chExt cx="2132" cy="953"/>
          </a:xfrm>
        </p:grpSpPr>
        <p:sp>
          <p:nvSpPr>
            <p:cNvPr id="67962" name="Freeform 378">
              <a:extLst>
                <a:ext uri="{FF2B5EF4-FFF2-40B4-BE49-F238E27FC236}">
                  <a16:creationId xmlns:a16="http://schemas.microsoft.com/office/drawing/2014/main" id="{719A9C42-88BB-4A43-9063-8BEB9F78F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3" name="Freeform 379">
              <a:extLst>
                <a:ext uri="{FF2B5EF4-FFF2-40B4-BE49-F238E27FC236}">
                  <a16:creationId xmlns:a16="http://schemas.microsoft.com/office/drawing/2014/main" id="{EFF8DC74-A3ED-485F-AC91-11D509433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4" name="Freeform 380">
              <a:extLst>
                <a:ext uri="{FF2B5EF4-FFF2-40B4-BE49-F238E27FC236}">
                  <a16:creationId xmlns:a16="http://schemas.microsoft.com/office/drawing/2014/main" id="{8CA81CF7-1D53-4450-A48D-3819C5566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5" name="Rectangle 381">
              <a:extLst>
                <a:ext uri="{FF2B5EF4-FFF2-40B4-BE49-F238E27FC236}">
                  <a16:creationId xmlns:a16="http://schemas.microsoft.com/office/drawing/2014/main" id="{527521D8-FB32-4D3E-8108-7EBE86F9A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66" name="Rectangle 382">
              <a:extLst>
                <a:ext uri="{FF2B5EF4-FFF2-40B4-BE49-F238E27FC236}">
                  <a16:creationId xmlns:a16="http://schemas.microsoft.com/office/drawing/2014/main" id="{CF1D679A-1A5B-4A3D-AC60-5D2A22853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67" name="Rectangle 383">
              <a:extLst>
                <a:ext uri="{FF2B5EF4-FFF2-40B4-BE49-F238E27FC236}">
                  <a16:creationId xmlns:a16="http://schemas.microsoft.com/office/drawing/2014/main" id="{293F9C7E-EDF6-4FF5-92E7-C03D3C1E5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68" name="AutoShape 384">
              <a:extLst>
                <a:ext uri="{FF2B5EF4-FFF2-40B4-BE49-F238E27FC236}">
                  <a16:creationId xmlns:a16="http://schemas.microsoft.com/office/drawing/2014/main" id="{CC49E82B-1B73-4D9F-940D-DA76D1D3F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69" name="Rectangle 385">
              <a:extLst>
                <a:ext uri="{FF2B5EF4-FFF2-40B4-BE49-F238E27FC236}">
                  <a16:creationId xmlns:a16="http://schemas.microsoft.com/office/drawing/2014/main" id="{25984D1D-2480-4EC7-B249-74D529555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0" name="Rectangle 386">
              <a:extLst>
                <a:ext uri="{FF2B5EF4-FFF2-40B4-BE49-F238E27FC236}">
                  <a16:creationId xmlns:a16="http://schemas.microsoft.com/office/drawing/2014/main" id="{B1332498-6F02-4570-85F7-C24D5F71A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1" name="Rectangle 387">
              <a:extLst>
                <a:ext uri="{FF2B5EF4-FFF2-40B4-BE49-F238E27FC236}">
                  <a16:creationId xmlns:a16="http://schemas.microsoft.com/office/drawing/2014/main" id="{AAD5FCB7-4FD3-4D1C-BA67-03AA0E398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2" name="Oval 388">
              <a:extLst>
                <a:ext uri="{FF2B5EF4-FFF2-40B4-BE49-F238E27FC236}">
                  <a16:creationId xmlns:a16="http://schemas.microsoft.com/office/drawing/2014/main" id="{1C6A5A1F-4F7A-4A6A-9439-9A3B41620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3" name="Oval 389">
              <a:extLst>
                <a:ext uri="{FF2B5EF4-FFF2-40B4-BE49-F238E27FC236}">
                  <a16:creationId xmlns:a16="http://schemas.microsoft.com/office/drawing/2014/main" id="{806F83C9-B262-42B0-911D-3EC7AC28C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4" name="Rectangle 390">
              <a:extLst>
                <a:ext uri="{FF2B5EF4-FFF2-40B4-BE49-F238E27FC236}">
                  <a16:creationId xmlns:a16="http://schemas.microsoft.com/office/drawing/2014/main" id="{07A01D7A-A856-48EE-A18F-2F0C29293CA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5" name="Rectangle 391">
              <a:extLst>
                <a:ext uri="{FF2B5EF4-FFF2-40B4-BE49-F238E27FC236}">
                  <a16:creationId xmlns:a16="http://schemas.microsoft.com/office/drawing/2014/main" id="{505E0C83-A099-432A-BC83-7120BB6943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6" name="Oval 392">
              <a:extLst>
                <a:ext uri="{FF2B5EF4-FFF2-40B4-BE49-F238E27FC236}">
                  <a16:creationId xmlns:a16="http://schemas.microsoft.com/office/drawing/2014/main" id="{5529D290-76E5-49B5-BCEC-DC80A85C3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7" name="Rectangle 393">
              <a:extLst>
                <a:ext uri="{FF2B5EF4-FFF2-40B4-BE49-F238E27FC236}">
                  <a16:creationId xmlns:a16="http://schemas.microsoft.com/office/drawing/2014/main" id="{639C94C7-E4CC-4266-81F7-BDFDF6766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78" name="Oval 394">
              <a:extLst>
                <a:ext uri="{FF2B5EF4-FFF2-40B4-BE49-F238E27FC236}">
                  <a16:creationId xmlns:a16="http://schemas.microsoft.com/office/drawing/2014/main" id="{6B5B2A5A-943F-4191-875F-7E9D5798B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979" name="Group 395">
            <a:extLst>
              <a:ext uri="{FF2B5EF4-FFF2-40B4-BE49-F238E27FC236}">
                <a16:creationId xmlns:a16="http://schemas.microsoft.com/office/drawing/2014/main" id="{F83FE9D7-0AA1-4B17-BDED-3C9DFB933D8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908050"/>
            <a:ext cx="1582738" cy="708025"/>
            <a:chOff x="263" y="618"/>
            <a:chExt cx="2132" cy="953"/>
          </a:xfrm>
        </p:grpSpPr>
        <p:sp>
          <p:nvSpPr>
            <p:cNvPr id="67980" name="Freeform 396">
              <a:extLst>
                <a:ext uri="{FF2B5EF4-FFF2-40B4-BE49-F238E27FC236}">
                  <a16:creationId xmlns:a16="http://schemas.microsoft.com/office/drawing/2014/main" id="{F92779EE-E2AF-46CE-A629-0BAC37D30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1" name="Freeform 397">
              <a:extLst>
                <a:ext uri="{FF2B5EF4-FFF2-40B4-BE49-F238E27FC236}">
                  <a16:creationId xmlns:a16="http://schemas.microsoft.com/office/drawing/2014/main" id="{56616449-C3D5-4776-B24B-D123B90E8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2" name="Freeform 398">
              <a:extLst>
                <a:ext uri="{FF2B5EF4-FFF2-40B4-BE49-F238E27FC236}">
                  <a16:creationId xmlns:a16="http://schemas.microsoft.com/office/drawing/2014/main" id="{5744ADA5-6E7F-4447-92BE-8963A4C0C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3" name="Rectangle 399">
              <a:extLst>
                <a:ext uri="{FF2B5EF4-FFF2-40B4-BE49-F238E27FC236}">
                  <a16:creationId xmlns:a16="http://schemas.microsoft.com/office/drawing/2014/main" id="{B8048591-184A-442D-A220-1FADAEE6E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84" name="Rectangle 400">
              <a:extLst>
                <a:ext uri="{FF2B5EF4-FFF2-40B4-BE49-F238E27FC236}">
                  <a16:creationId xmlns:a16="http://schemas.microsoft.com/office/drawing/2014/main" id="{89A9C2FB-420B-434E-8CE8-CD240BDC8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85" name="Rectangle 401">
              <a:extLst>
                <a:ext uri="{FF2B5EF4-FFF2-40B4-BE49-F238E27FC236}">
                  <a16:creationId xmlns:a16="http://schemas.microsoft.com/office/drawing/2014/main" id="{AA4842FA-6563-4F04-9661-CBC5F364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86" name="AutoShape 402">
              <a:extLst>
                <a:ext uri="{FF2B5EF4-FFF2-40B4-BE49-F238E27FC236}">
                  <a16:creationId xmlns:a16="http://schemas.microsoft.com/office/drawing/2014/main" id="{B57BB900-3E2A-4041-A050-B5710C97E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87" name="Rectangle 403">
              <a:extLst>
                <a:ext uri="{FF2B5EF4-FFF2-40B4-BE49-F238E27FC236}">
                  <a16:creationId xmlns:a16="http://schemas.microsoft.com/office/drawing/2014/main" id="{54B694BC-23DE-48F7-A85F-94FC1D714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88" name="Rectangle 404">
              <a:extLst>
                <a:ext uri="{FF2B5EF4-FFF2-40B4-BE49-F238E27FC236}">
                  <a16:creationId xmlns:a16="http://schemas.microsoft.com/office/drawing/2014/main" id="{4F70702E-7F35-416A-B5CD-12E8D7AB4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89" name="Rectangle 405">
              <a:extLst>
                <a:ext uri="{FF2B5EF4-FFF2-40B4-BE49-F238E27FC236}">
                  <a16:creationId xmlns:a16="http://schemas.microsoft.com/office/drawing/2014/main" id="{E4FAFD81-79BF-4DDA-8A02-78F2E3E59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0" name="Oval 406">
              <a:extLst>
                <a:ext uri="{FF2B5EF4-FFF2-40B4-BE49-F238E27FC236}">
                  <a16:creationId xmlns:a16="http://schemas.microsoft.com/office/drawing/2014/main" id="{7C818EE6-ACAF-4D66-979E-E77626B45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1" name="Oval 407">
              <a:extLst>
                <a:ext uri="{FF2B5EF4-FFF2-40B4-BE49-F238E27FC236}">
                  <a16:creationId xmlns:a16="http://schemas.microsoft.com/office/drawing/2014/main" id="{04CD5EB2-B9E4-416D-916D-F70A1026F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2" name="Rectangle 408">
              <a:extLst>
                <a:ext uri="{FF2B5EF4-FFF2-40B4-BE49-F238E27FC236}">
                  <a16:creationId xmlns:a16="http://schemas.microsoft.com/office/drawing/2014/main" id="{45BC8452-C380-4FD6-AB09-E06C36BCFE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3" name="Rectangle 409">
              <a:extLst>
                <a:ext uri="{FF2B5EF4-FFF2-40B4-BE49-F238E27FC236}">
                  <a16:creationId xmlns:a16="http://schemas.microsoft.com/office/drawing/2014/main" id="{EC169CB2-AB10-4C20-B582-29B1253637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4" name="Oval 410">
              <a:extLst>
                <a:ext uri="{FF2B5EF4-FFF2-40B4-BE49-F238E27FC236}">
                  <a16:creationId xmlns:a16="http://schemas.microsoft.com/office/drawing/2014/main" id="{30E441E9-FF15-472A-A30C-4FF8A3A34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5" name="Rectangle 411">
              <a:extLst>
                <a:ext uri="{FF2B5EF4-FFF2-40B4-BE49-F238E27FC236}">
                  <a16:creationId xmlns:a16="http://schemas.microsoft.com/office/drawing/2014/main" id="{C6388C1D-EB3A-41D6-858E-9FEFE3A32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96" name="Oval 412">
              <a:extLst>
                <a:ext uri="{FF2B5EF4-FFF2-40B4-BE49-F238E27FC236}">
                  <a16:creationId xmlns:a16="http://schemas.microsoft.com/office/drawing/2014/main" id="{A0A50BE8-01CB-45E6-9A60-22E7370D9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997" name="Group 413">
            <a:extLst>
              <a:ext uri="{FF2B5EF4-FFF2-40B4-BE49-F238E27FC236}">
                <a16:creationId xmlns:a16="http://schemas.microsoft.com/office/drawing/2014/main" id="{0875D5DB-F90C-429A-9AE1-0070D420B21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908050"/>
            <a:ext cx="1582737" cy="708025"/>
            <a:chOff x="263" y="618"/>
            <a:chExt cx="2132" cy="953"/>
          </a:xfrm>
        </p:grpSpPr>
        <p:sp>
          <p:nvSpPr>
            <p:cNvPr id="67998" name="Freeform 414">
              <a:extLst>
                <a:ext uri="{FF2B5EF4-FFF2-40B4-BE49-F238E27FC236}">
                  <a16:creationId xmlns:a16="http://schemas.microsoft.com/office/drawing/2014/main" id="{BB16C986-BC42-4E03-9F25-1E4CB393C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9" name="Freeform 415">
              <a:extLst>
                <a:ext uri="{FF2B5EF4-FFF2-40B4-BE49-F238E27FC236}">
                  <a16:creationId xmlns:a16="http://schemas.microsoft.com/office/drawing/2014/main" id="{D78B0A7D-74A6-4B9B-A961-1635C1D24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0" name="Freeform 416">
              <a:extLst>
                <a:ext uri="{FF2B5EF4-FFF2-40B4-BE49-F238E27FC236}">
                  <a16:creationId xmlns:a16="http://schemas.microsoft.com/office/drawing/2014/main" id="{5658E7D0-79B0-467D-91A8-E073D7561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1" name="Rectangle 417">
              <a:extLst>
                <a:ext uri="{FF2B5EF4-FFF2-40B4-BE49-F238E27FC236}">
                  <a16:creationId xmlns:a16="http://schemas.microsoft.com/office/drawing/2014/main" id="{CBA5046B-8C9F-4206-BC09-2B4B1A597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2" name="Rectangle 418">
              <a:extLst>
                <a:ext uri="{FF2B5EF4-FFF2-40B4-BE49-F238E27FC236}">
                  <a16:creationId xmlns:a16="http://schemas.microsoft.com/office/drawing/2014/main" id="{77769AC9-74B5-49BC-81B9-34A3E8C1F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3" name="Rectangle 419">
              <a:extLst>
                <a:ext uri="{FF2B5EF4-FFF2-40B4-BE49-F238E27FC236}">
                  <a16:creationId xmlns:a16="http://schemas.microsoft.com/office/drawing/2014/main" id="{BB28186D-DD16-40FF-9296-23B4A929F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4" name="AutoShape 420">
              <a:extLst>
                <a:ext uri="{FF2B5EF4-FFF2-40B4-BE49-F238E27FC236}">
                  <a16:creationId xmlns:a16="http://schemas.microsoft.com/office/drawing/2014/main" id="{7FA05A86-B252-468B-BEED-58EC0421E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3366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5" name="Rectangle 421">
              <a:extLst>
                <a:ext uri="{FF2B5EF4-FFF2-40B4-BE49-F238E27FC236}">
                  <a16:creationId xmlns:a16="http://schemas.microsoft.com/office/drawing/2014/main" id="{87AC7485-9A75-4434-9405-8D7D6D2F5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6" name="Rectangle 422">
              <a:extLst>
                <a:ext uri="{FF2B5EF4-FFF2-40B4-BE49-F238E27FC236}">
                  <a16:creationId xmlns:a16="http://schemas.microsoft.com/office/drawing/2014/main" id="{87637774-310F-49CB-A93A-B4FB0E838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7" name="Rectangle 423">
              <a:extLst>
                <a:ext uri="{FF2B5EF4-FFF2-40B4-BE49-F238E27FC236}">
                  <a16:creationId xmlns:a16="http://schemas.microsoft.com/office/drawing/2014/main" id="{70E9BB4F-F72F-4C55-B6BA-9C971E788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8" name="Oval 424">
              <a:extLst>
                <a:ext uri="{FF2B5EF4-FFF2-40B4-BE49-F238E27FC236}">
                  <a16:creationId xmlns:a16="http://schemas.microsoft.com/office/drawing/2014/main" id="{885C520F-E88C-4ADD-A9A0-BF5C4876B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09" name="Oval 425">
              <a:extLst>
                <a:ext uri="{FF2B5EF4-FFF2-40B4-BE49-F238E27FC236}">
                  <a16:creationId xmlns:a16="http://schemas.microsoft.com/office/drawing/2014/main" id="{DAC21385-EFCC-45B1-954E-0BA67C14A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10" name="Rectangle 426">
              <a:extLst>
                <a:ext uri="{FF2B5EF4-FFF2-40B4-BE49-F238E27FC236}">
                  <a16:creationId xmlns:a16="http://schemas.microsoft.com/office/drawing/2014/main" id="{92557ED2-F1E5-47F2-8DA6-FB1CD6E682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11" name="Rectangle 427">
              <a:extLst>
                <a:ext uri="{FF2B5EF4-FFF2-40B4-BE49-F238E27FC236}">
                  <a16:creationId xmlns:a16="http://schemas.microsoft.com/office/drawing/2014/main" id="{35A76AA9-C1D3-4CCB-B832-CE4BE07619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12" name="Oval 428">
              <a:extLst>
                <a:ext uri="{FF2B5EF4-FFF2-40B4-BE49-F238E27FC236}">
                  <a16:creationId xmlns:a16="http://schemas.microsoft.com/office/drawing/2014/main" id="{15FD96DF-AC54-4C20-ABAC-0D7CC2CED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13" name="Rectangle 429">
              <a:extLst>
                <a:ext uri="{FF2B5EF4-FFF2-40B4-BE49-F238E27FC236}">
                  <a16:creationId xmlns:a16="http://schemas.microsoft.com/office/drawing/2014/main" id="{C2E86D1D-D09D-4066-A544-2AAEEE241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14" name="Oval 430">
              <a:extLst>
                <a:ext uri="{FF2B5EF4-FFF2-40B4-BE49-F238E27FC236}">
                  <a16:creationId xmlns:a16="http://schemas.microsoft.com/office/drawing/2014/main" id="{14BECC4A-E37F-47AA-BE5A-46A838A6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15" name="Group 431">
            <a:extLst>
              <a:ext uri="{FF2B5EF4-FFF2-40B4-BE49-F238E27FC236}">
                <a16:creationId xmlns:a16="http://schemas.microsoft.com/office/drawing/2014/main" id="{6355DFAB-5344-4CE1-8526-DB3B3E1F596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908050"/>
            <a:ext cx="1582738" cy="708025"/>
            <a:chOff x="263" y="618"/>
            <a:chExt cx="2132" cy="953"/>
          </a:xfrm>
        </p:grpSpPr>
        <p:sp>
          <p:nvSpPr>
            <p:cNvPr id="68016" name="Freeform 432">
              <a:extLst>
                <a:ext uri="{FF2B5EF4-FFF2-40B4-BE49-F238E27FC236}">
                  <a16:creationId xmlns:a16="http://schemas.microsoft.com/office/drawing/2014/main" id="{C43C22E7-2FB3-4444-B622-BB637A9BE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7" name="Freeform 433">
              <a:extLst>
                <a:ext uri="{FF2B5EF4-FFF2-40B4-BE49-F238E27FC236}">
                  <a16:creationId xmlns:a16="http://schemas.microsoft.com/office/drawing/2014/main" id="{68B20C3C-1FC0-404B-AB5D-1280E6874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8" name="Freeform 434">
              <a:extLst>
                <a:ext uri="{FF2B5EF4-FFF2-40B4-BE49-F238E27FC236}">
                  <a16:creationId xmlns:a16="http://schemas.microsoft.com/office/drawing/2014/main" id="{E09722CE-B80C-4DC8-A9E3-B68BD2E2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9" name="Rectangle 435">
              <a:extLst>
                <a:ext uri="{FF2B5EF4-FFF2-40B4-BE49-F238E27FC236}">
                  <a16:creationId xmlns:a16="http://schemas.microsoft.com/office/drawing/2014/main" id="{6AEA17DB-1B8E-4835-A25B-488B768CF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0" name="Rectangle 436">
              <a:extLst>
                <a:ext uri="{FF2B5EF4-FFF2-40B4-BE49-F238E27FC236}">
                  <a16:creationId xmlns:a16="http://schemas.microsoft.com/office/drawing/2014/main" id="{E9B72BDD-4003-4C27-969C-C72B4E55E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1" name="Rectangle 437">
              <a:extLst>
                <a:ext uri="{FF2B5EF4-FFF2-40B4-BE49-F238E27FC236}">
                  <a16:creationId xmlns:a16="http://schemas.microsoft.com/office/drawing/2014/main" id="{F476BD32-2630-4E81-AA0F-3F8E8B1DF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2" name="AutoShape 438">
              <a:extLst>
                <a:ext uri="{FF2B5EF4-FFF2-40B4-BE49-F238E27FC236}">
                  <a16:creationId xmlns:a16="http://schemas.microsoft.com/office/drawing/2014/main" id="{73EBB69C-4B64-4882-9697-87F82E65E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3" name="Rectangle 439">
              <a:extLst>
                <a:ext uri="{FF2B5EF4-FFF2-40B4-BE49-F238E27FC236}">
                  <a16:creationId xmlns:a16="http://schemas.microsoft.com/office/drawing/2014/main" id="{42218E82-528B-4FB5-B98F-11C58C773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4" name="Rectangle 440">
              <a:extLst>
                <a:ext uri="{FF2B5EF4-FFF2-40B4-BE49-F238E27FC236}">
                  <a16:creationId xmlns:a16="http://schemas.microsoft.com/office/drawing/2014/main" id="{AFE1A61A-0C4C-4D8A-BD08-8A296032C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5" name="Rectangle 441">
              <a:extLst>
                <a:ext uri="{FF2B5EF4-FFF2-40B4-BE49-F238E27FC236}">
                  <a16:creationId xmlns:a16="http://schemas.microsoft.com/office/drawing/2014/main" id="{60B9767B-A4A3-4255-999A-433FAD24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6" name="Oval 442">
              <a:extLst>
                <a:ext uri="{FF2B5EF4-FFF2-40B4-BE49-F238E27FC236}">
                  <a16:creationId xmlns:a16="http://schemas.microsoft.com/office/drawing/2014/main" id="{C033FF5E-5C12-4917-895A-A722051CA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7" name="Oval 443">
              <a:extLst>
                <a:ext uri="{FF2B5EF4-FFF2-40B4-BE49-F238E27FC236}">
                  <a16:creationId xmlns:a16="http://schemas.microsoft.com/office/drawing/2014/main" id="{D5F14B88-C40D-491A-9E44-3C8A4D1F1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8" name="Rectangle 444">
              <a:extLst>
                <a:ext uri="{FF2B5EF4-FFF2-40B4-BE49-F238E27FC236}">
                  <a16:creationId xmlns:a16="http://schemas.microsoft.com/office/drawing/2014/main" id="{E9ADDF41-A40D-4A66-9D4A-1473EEDDFE3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29" name="Rectangle 445">
              <a:extLst>
                <a:ext uri="{FF2B5EF4-FFF2-40B4-BE49-F238E27FC236}">
                  <a16:creationId xmlns:a16="http://schemas.microsoft.com/office/drawing/2014/main" id="{64D0AB01-4C31-4BC6-AF9B-3C7BFC03A2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0" name="Oval 446">
              <a:extLst>
                <a:ext uri="{FF2B5EF4-FFF2-40B4-BE49-F238E27FC236}">
                  <a16:creationId xmlns:a16="http://schemas.microsoft.com/office/drawing/2014/main" id="{E7107663-81BC-4E3C-942B-53EF3F6AB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1" name="Rectangle 447">
              <a:extLst>
                <a:ext uri="{FF2B5EF4-FFF2-40B4-BE49-F238E27FC236}">
                  <a16:creationId xmlns:a16="http://schemas.microsoft.com/office/drawing/2014/main" id="{D985FB12-2747-4127-86D5-36BD86E95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2" name="Oval 448">
              <a:extLst>
                <a:ext uri="{FF2B5EF4-FFF2-40B4-BE49-F238E27FC236}">
                  <a16:creationId xmlns:a16="http://schemas.microsoft.com/office/drawing/2014/main" id="{E09BD367-B716-4827-BEFC-066BE4413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33" name="Group 449">
            <a:extLst>
              <a:ext uri="{FF2B5EF4-FFF2-40B4-BE49-F238E27FC236}">
                <a16:creationId xmlns:a16="http://schemas.microsoft.com/office/drawing/2014/main" id="{D9424772-8EA9-431E-B850-11D0CF74740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908050"/>
            <a:ext cx="1582738" cy="708025"/>
            <a:chOff x="263" y="618"/>
            <a:chExt cx="2132" cy="953"/>
          </a:xfrm>
        </p:grpSpPr>
        <p:sp>
          <p:nvSpPr>
            <p:cNvPr id="68034" name="Freeform 450">
              <a:extLst>
                <a:ext uri="{FF2B5EF4-FFF2-40B4-BE49-F238E27FC236}">
                  <a16:creationId xmlns:a16="http://schemas.microsoft.com/office/drawing/2014/main" id="{2ADC05C8-0A0D-48E3-A305-AB0D60A6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008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5" name="Freeform 451">
              <a:extLst>
                <a:ext uri="{FF2B5EF4-FFF2-40B4-BE49-F238E27FC236}">
                  <a16:creationId xmlns:a16="http://schemas.microsoft.com/office/drawing/2014/main" id="{534E62E8-BEF5-441F-A707-5A7DBDF07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008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6" name="Freeform 452">
              <a:extLst>
                <a:ext uri="{FF2B5EF4-FFF2-40B4-BE49-F238E27FC236}">
                  <a16:creationId xmlns:a16="http://schemas.microsoft.com/office/drawing/2014/main" id="{CFF44348-3546-4416-A126-F1357AD7B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7" name="Rectangle 453">
              <a:extLst>
                <a:ext uri="{FF2B5EF4-FFF2-40B4-BE49-F238E27FC236}">
                  <a16:creationId xmlns:a16="http://schemas.microsoft.com/office/drawing/2014/main" id="{10C34E33-377C-46F3-9301-F33809C3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8" name="Rectangle 454">
              <a:extLst>
                <a:ext uri="{FF2B5EF4-FFF2-40B4-BE49-F238E27FC236}">
                  <a16:creationId xmlns:a16="http://schemas.microsoft.com/office/drawing/2014/main" id="{6433D627-7379-4DD5-9B8C-FEE7194CF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9" name="Rectangle 455">
              <a:extLst>
                <a:ext uri="{FF2B5EF4-FFF2-40B4-BE49-F238E27FC236}">
                  <a16:creationId xmlns:a16="http://schemas.microsoft.com/office/drawing/2014/main" id="{1022568F-D3F7-47E5-9DAC-1D6C7CFF3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0" name="AutoShape 456">
              <a:extLst>
                <a:ext uri="{FF2B5EF4-FFF2-40B4-BE49-F238E27FC236}">
                  <a16:creationId xmlns:a16="http://schemas.microsoft.com/office/drawing/2014/main" id="{02686B6B-B066-4630-84A4-C79773ED7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008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1" name="Rectangle 457">
              <a:extLst>
                <a:ext uri="{FF2B5EF4-FFF2-40B4-BE49-F238E27FC236}">
                  <a16:creationId xmlns:a16="http://schemas.microsoft.com/office/drawing/2014/main" id="{2A6C6D41-AE48-4B03-91CC-32CA2FF0B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2" name="Rectangle 458">
              <a:extLst>
                <a:ext uri="{FF2B5EF4-FFF2-40B4-BE49-F238E27FC236}">
                  <a16:creationId xmlns:a16="http://schemas.microsoft.com/office/drawing/2014/main" id="{E53CE611-9319-4AB2-9679-5B1D3C4B6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3" name="Rectangle 459">
              <a:extLst>
                <a:ext uri="{FF2B5EF4-FFF2-40B4-BE49-F238E27FC236}">
                  <a16:creationId xmlns:a16="http://schemas.microsoft.com/office/drawing/2014/main" id="{B8C55C6F-E3FB-4705-AF81-CCEAE821A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4" name="Oval 460">
              <a:extLst>
                <a:ext uri="{FF2B5EF4-FFF2-40B4-BE49-F238E27FC236}">
                  <a16:creationId xmlns:a16="http://schemas.microsoft.com/office/drawing/2014/main" id="{56C9344B-01F7-4686-BCE3-FA8253D75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5" name="Oval 461">
              <a:extLst>
                <a:ext uri="{FF2B5EF4-FFF2-40B4-BE49-F238E27FC236}">
                  <a16:creationId xmlns:a16="http://schemas.microsoft.com/office/drawing/2014/main" id="{5909FE13-42EB-4F39-A39C-442F8D335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6" name="Rectangle 462">
              <a:extLst>
                <a:ext uri="{FF2B5EF4-FFF2-40B4-BE49-F238E27FC236}">
                  <a16:creationId xmlns:a16="http://schemas.microsoft.com/office/drawing/2014/main" id="{E71CFDC1-75A4-4B4E-A561-EE849AA3D7B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7" name="Rectangle 463">
              <a:extLst>
                <a:ext uri="{FF2B5EF4-FFF2-40B4-BE49-F238E27FC236}">
                  <a16:creationId xmlns:a16="http://schemas.microsoft.com/office/drawing/2014/main" id="{A4D80586-6150-4A10-9A39-BF1A91597C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8" name="Oval 464">
              <a:extLst>
                <a:ext uri="{FF2B5EF4-FFF2-40B4-BE49-F238E27FC236}">
                  <a16:creationId xmlns:a16="http://schemas.microsoft.com/office/drawing/2014/main" id="{401C4756-1C05-4969-910C-CA37AC6BD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9" name="Rectangle 465">
              <a:extLst>
                <a:ext uri="{FF2B5EF4-FFF2-40B4-BE49-F238E27FC236}">
                  <a16:creationId xmlns:a16="http://schemas.microsoft.com/office/drawing/2014/main" id="{7FBA7414-D375-4A35-B6A6-3AE2DF5E0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0" name="Oval 466">
              <a:extLst>
                <a:ext uri="{FF2B5EF4-FFF2-40B4-BE49-F238E27FC236}">
                  <a16:creationId xmlns:a16="http://schemas.microsoft.com/office/drawing/2014/main" id="{CEA94044-0C6D-48BD-96C8-7CBEBD75A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51" name="Group 467">
            <a:extLst>
              <a:ext uri="{FF2B5EF4-FFF2-40B4-BE49-F238E27FC236}">
                <a16:creationId xmlns:a16="http://schemas.microsoft.com/office/drawing/2014/main" id="{7C27A941-F2AA-474E-A4D6-DAB0A23B0AF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2852738"/>
            <a:ext cx="1582738" cy="708025"/>
            <a:chOff x="263" y="618"/>
            <a:chExt cx="2132" cy="953"/>
          </a:xfrm>
        </p:grpSpPr>
        <p:sp>
          <p:nvSpPr>
            <p:cNvPr id="68052" name="Freeform 468">
              <a:extLst>
                <a:ext uri="{FF2B5EF4-FFF2-40B4-BE49-F238E27FC236}">
                  <a16:creationId xmlns:a16="http://schemas.microsoft.com/office/drawing/2014/main" id="{CD3B853F-B6FC-4B83-8A3E-1E7D8244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3" name="Freeform 469">
              <a:extLst>
                <a:ext uri="{FF2B5EF4-FFF2-40B4-BE49-F238E27FC236}">
                  <a16:creationId xmlns:a16="http://schemas.microsoft.com/office/drawing/2014/main" id="{5725726B-3FD2-4AAD-8C01-902C674F7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333333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4" name="Freeform 470">
              <a:extLst>
                <a:ext uri="{FF2B5EF4-FFF2-40B4-BE49-F238E27FC236}">
                  <a16:creationId xmlns:a16="http://schemas.microsoft.com/office/drawing/2014/main" id="{8E12BA97-84BC-480D-83E2-73E2A653F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5" name="Rectangle 471">
              <a:extLst>
                <a:ext uri="{FF2B5EF4-FFF2-40B4-BE49-F238E27FC236}">
                  <a16:creationId xmlns:a16="http://schemas.microsoft.com/office/drawing/2014/main" id="{4652081A-50FC-4BE9-8CC8-77A3314BF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6" name="Rectangle 472">
              <a:extLst>
                <a:ext uri="{FF2B5EF4-FFF2-40B4-BE49-F238E27FC236}">
                  <a16:creationId xmlns:a16="http://schemas.microsoft.com/office/drawing/2014/main" id="{EE120670-6F90-4CC9-9F95-F7DFEBAA8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7" name="Rectangle 473">
              <a:extLst>
                <a:ext uri="{FF2B5EF4-FFF2-40B4-BE49-F238E27FC236}">
                  <a16:creationId xmlns:a16="http://schemas.microsoft.com/office/drawing/2014/main" id="{2B1BF3D4-731D-4E31-9305-455DEFE1E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8" name="AutoShape 474">
              <a:extLst>
                <a:ext uri="{FF2B5EF4-FFF2-40B4-BE49-F238E27FC236}">
                  <a16:creationId xmlns:a16="http://schemas.microsoft.com/office/drawing/2014/main" id="{7EBB51F3-CF03-4FBE-B7AB-AA49813AF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9" name="Rectangle 475">
              <a:extLst>
                <a:ext uri="{FF2B5EF4-FFF2-40B4-BE49-F238E27FC236}">
                  <a16:creationId xmlns:a16="http://schemas.microsoft.com/office/drawing/2014/main" id="{B9CE69EC-9FC7-4FB1-883E-2AF834FCC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0" name="Rectangle 476">
              <a:extLst>
                <a:ext uri="{FF2B5EF4-FFF2-40B4-BE49-F238E27FC236}">
                  <a16:creationId xmlns:a16="http://schemas.microsoft.com/office/drawing/2014/main" id="{75C7A2F2-0EA9-4109-9B72-252009430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1" name="Rectangle 477">
              <a:extLst>
                <a:ext uri="{FF2B5EF4-FFF2-40B4-BE49-F238E27FC236}">
                  <a16:creationId xmlns:a16="http://schemas.microsoft.com/office/drawing/2014/main" id="{88FA0717-58AD-435D-B75C-7D519880B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2" name="Oval 478">
              <a:extLst>
                <a:ext uri="{FF2B5EF4-FFF2-40B4-BE49-F238E27FC236}">
                  <a16:creationId xmlns:a16="http://schemas.microsoft.com/office/drawing/2014/main" id="{A64A6954-A48C-4B27-AF1A-C71DDF380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3" name="Oval 479">
              <a:extLst>
                <a:ext uri="{FF2B5EF4-FFF2-40B4-BE49-F238E27FC236}">
                  <a16:creationId xmlns:a16="http://schemas.microsoft.com/office/drawing/2014/main" id="{A8719262-9E9B-4338-A770-B8FFFD861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4" name="Rectangle 480">
              <a:extLst>
                <a:ext uri="{FF2B5EF4-FFF2-40B4-BE49-F238E27FC236}">
                  <a16:creationId xmlns:a16="http://schemas.microsoft.com/office/drawing/2014/main" id="{2BDA9C5A-93E8-4578-8A8D-398EA5481A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5" name="Rectangle 481">
              <a:extLst>
                <a:ext uri="{FF2B5EF4-FFF2-40B4-BE49-F238E27FC236}">
                  <a16:creationId xmlns:a16="http://schemas.microsoft.com/office/drawing/2014/main" id="{8B2F42F9-3D01-48DB-8322-E67E2D0791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6" name="Oval 482">
              <a:extLst>
                <a:ext uri="{FF2B5EF4-FFF2-40B4-BE49-F238E27FC236}">
                  <a16:creationId xmlns:a16="http://schemas.microsoft.com/office/drawing/2014/main" id="{6505E550-00E9-4423-8472-DD98DDDFB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7" name="Rectangle 483">
              <a:extLst>
                <a:ext uri="{FF2B5EF4-FFF2-40B4-BE49-F238E27FC236}">
                  <a16:creationId xmlns:a16="http://schemas.microsoft.com/office/drawing/2014/main" id="{5E1F8858-70D7-431E-9D16-2213B71E3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8" name="Oval 484">
              <a:extLst>
                <a:ext uri="{FF2B5EF4-FFF2-40B4-BE49-F238E27FC236}">
                  <a16:creationId xmlns:a16="http://schemas.microsoft.com/office/drawing/2014/main" id="{8F5CAC47-AC0D-42A8-9913-7823395AB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69" name="Group 485">
            <a:extLst>
              <a:ext uri="{FF2B5EF4-FFF2-40B4-BE49-F238E27FC236}">
                <a16:creationId xmlns:a16="http://schemas.microsoft.com/office/drawing/2014/main" id="{399D5F15-C810-4C8F-A668-7EE0CA49E84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7588" y="2852738"/>
            <a:ext cx="1582737" cy="708025"/>
            <a:chOff x="263" y="618"/>
            <a:chExt cx="2132" cy="953"/>
          </a:xfrm>
        </p:grpSpPr>
        <p:sp>
          <p:nvSpPr>
            <p:cNvPr id="68070" name="Freeform 486">
              <a:extLst>
                <a:ext uri="{FF2B5EF4-FFF2-40B4-BE49-F238E27FC236}">
                  <a16:creationId xmlns:a16="http://schemas.microsoft.com/office/drawing/2014/main" id="{FEE7F4BD-1737-4A99-BB2F-E055B5E22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1" name="Freeform 487">
              <a:extLst>
                <a:ext uri="{FF2B5EF4-FFF2-40B4-BE49-F238E27FC236}">
                  <a16:creationId xmlns:a16="http://schemas.microsoft.com/office/drawing/2014/main" id="{EE42F32E-8B66-45BE-908F-07E0F538C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2" name="Freeform 488">
              <a:extLst>
                <a:ext uri="{FF2B5EF4-FFF2-40B4-BE49-F238E27FC236}">
                  <a16:creationId xmlns:a16="http://schemas.microsoft.com/office/drawing/2014/main" id="{4636259C-ACCF-45D5-9FA2-4405F428D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3" name="Rectangle 489">
              <a:extLst>
                <a:ext uri="{FF2B5EF4-FFF2-40B4-BE49-F238E27FC236}">
                  <a16:creationId xmlns:a16="http://schemas.microsoft.com/office/drawing/2014/main" id="{194B40FD-7F7F-40BD-AD5E-02C390CEA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4" name="Rectangle 490">
              <a:extLst>
                <a:ext uri="{FF2B5EF4-FFF2-40B4-BE49-F238E27FC236}">
                  <a16:creationId xmlns:a16="http://schemas.microsoft.com/office/drawing/2014/main" id="{1B9B64A0-6CE6-464C-B36E-8EA195656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5" name="Rectangle 491">
              <a:extLst>
                <a:ext uri="{FF2B5EF4-FFF2-40B4-BE49-F238E27FC236}">
                  <a16:creationId xmlns:a16="http://schemas.microsoft.com/office/drawing/2014/main" id="{BCBE4943-329C-4FEB-937D-589EB7919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6" name="AutoShape 492">
              <a:extLst>
                <a:ext uri="{FF2B5EF4-FFF2-40B4-BE49-F238E27FC236}">
                  <a16:creationId xmlns:a16="http://schemas.microsoft.com/office/drawing/2014/main" id="{2CA76A1A-302C-4A7D-AA51-39B5A73A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7" name="Rectangle 493">
              <a:extLst>
                <a:ext uri="{FF2B5EF4-FFF2-40B4-BE49-F238E27FC236}">
                  <a16:creationId xmlns:a16="http://schemas.microsoft.com/office/drawing/2014/main" id="{6B64EE78-5DFD-4C5E-B32A-FFC9B0A01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8" name="Rectangle 494">
              <a:extLst>
                <a:ext uri="{FF2B5EF4-FFF2-40B4-BE49-F238E27FC236}">
                  <a16:creationId xmlns:a16="http://schemas.microsoft.com/office/drawing/2014/main" id="{93AB1798-2D23-433D-A30D-15216686E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9" name="Rectangle 495">
              <a:extLst>
                <a:ext uri="{FF2B5EF4-FFF2-40B4-BE49-F238E27FC236}">
                  <a16:creationId xmlns:a16="http://schemas.microsoft.com/office/drawing/2014/main" id="{82BA6F64-A32C-4C38-928D-B28A526C5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0" name="Oval 496">
              <a:extLst>
                <a:ext uri="{FF2B5EF4-FFF2-40B4-BE49-F238E27FC236}">
                  <a16:creationId xmlns:a16="http://schemas.microsoft.com/office/drawing/2014/main" id="{072789A3-C237-4970-A9B7-FDD4CBD3B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1" name="Oval 497">
              <a:extLst>
                <a:ext uri="{FF2B5EF4-FFF2-40B4-BE49-F238E27FC236}">
                  <a16:creationId xmlns:a16="http://schemas.microsoft.com/office/drawing/2014/main" id="{CF293720-DB22-474C-812E-327CA136C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2" name="Rectangle 498">
              <a:extLst>
                <a:ext uri="{FF2B5EF4-FFF2-40B4-BE49-F238E27FC236}">
                  <a16:creationId xmlns:a16="http://schemas.microsoft.com/office/drawing/2014/main" id="{C592B66A-EB71-4F86-8E4D-DE2E5D07ED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3" name="Rectangle 499">
              <a:extLst>
                <a:ext uri="{FF2B5EF4-FFF2-40B4-BE49-F238E27FC236}">
                  <a16:creationId xmlns:a16="http://schemas.microsoft.com/office/drawing/2014/main" id="{70AB64C2-4C0D-41B8-812B-944AE58DB26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4" name="Oval 500">
              <a:extLst>
                <a:ext uri="{FF2B5EF4-FFF2-40B4-BE49-F238E27FC236}">
                  <a16:creationId xmlns:a16="http://schemas.microsoft.com/office/drawing/2014/main" id="{883588E3-66AD-4476-8F85-7C7B560E9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5" name="Rectangle 501">
              <a:extLst>
                <a:ext uri="{FF2B5EF4-FFF2-40B4-BE49-F238E27FC236}">
                  <a16:creationId xmlns:a16="http://schemas.microsoft.com/office/drawing/2014/main" id="{885013E7-FCD2-4C72-B165-2CABEA37C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6" name="Oval 502">
              <a:extLst>
                <a:ext uri="{FF2B5EF4-FFF2-40B4-BE49-F238E27FC236}">
                  <a16:creationId xmlns:a16="http://schemas.microsoft.com/office/drawing/2014/main" id="{89399A9E-8D8E-4351-857A-A66EC3652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87" name="Group 503">
            <a:extLst>
              <a:ext uri="{FF2B5EF4-FFF2-40B4-BE49-F238E27FC236}">
                <a16:creationId xmlns:a16="http://schemas.microsoft.com/office/drawing/2014/main" id="{510DF1E3-B587-447F-A228-F63897243A5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0" y="2852738"/>
            <a:ext cx="1582738" cy="708025"/>
            <a:chOff x="263" y="618"/>
            <a:chExt cx="2132" cy="953"/>
          </a:xfrm>
        </p:grpSpPr>
        <p:sp>
          <p:nvSpPr>
            <p:cNvPr id="68088" name="Freeform 504">
              <a:extLst>
                <a:ext uri="{FF2B5EF4-FFF2-40B4-BE49-F238E27FC236}">
                  <a16:creationId xmlns:a16="http://schemas.microsoft.com/office/drawing/2014/main" id="{8E38716E-504B-4C1B-8F0E-B16BB25A2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89" name="Freeform 505">
              <a:extLst>
                <a:ext uri="{FF2B5EF4-FFF2-40B4-BE49-F238E27FC236}">
                  <a16:creationId xmlns:a16="http://schemas.microsoft.com/office/drawing/2014/main" id="{7B8F3741-9FE1-4A0A-B0CF-DE0B4659C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0" name="Freeform 506">
              <a:extLst>
                <a:ext uri="{FF2B5EF4-FFF2-40B4-BE49-F238E27FC236}">
                  <a16:creationId xmlns:a16="http://schemas.microsoft.com/office/drawing/2014/main" id="{0597BDA2-34F3-4EEE-8087-AF5DB29A1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1" name="Rectangle 507">
              <a:extLst>
                <a:ext uri="{FF2B5EF4-FFF2-40B4-BE49-F238E27FC236}">
                  <a16:creationId xmlns:a16="http://schemas.microsoft.com/office/drawing/2014/main" id="{929031A0-773A-434A-9174-7E6E63356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2" name="Rectangle 508">
              <a:extLst>
                <a:ext uri="{FF2B5EF4-FFF2-40B4-BE49-F238E27FC236}">
                  <a16:creationId xmlns:a16="http://schemas.microsoft.com/office/drawing/2014/main" id="{EC7540B0-5E45-4A53-B51F-E1162227C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3" name="Rectangle 509">
              <a:extLst>
                <a:ext uri="{FF2B5EF4-FFF2-40B4-BE49-F238E27FC236}">
                  <a16:creationId xmlns:a16="http://schemas.microsoft.com/office/drawing/2014/main" id="{868D1FE3-1E6D-4BCE-9B26-1D1D1B273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4" name="AutoShape 510">
              <a:extLst>
                <a:ext uri="{FF2B5EF4-FFF2-40B4-BE49-F238E27FC236}">
                  <a16:creationId xmlns:a16="http://schemas.microsoft.com/office/drawing/2014/main" id="{6AEC6816-7344-4CC9-BFD4-4D015ABA5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FFFF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5" name="Rectangle 511">
              <a:extLst>
                <a:ext uri="{FF2B5EF4-FFF2-40B4-BE49-F238E27FC236}">
                  <a16:creationId xmlns:a16="http://schemas.microsoft.com/office/drawing/2014/main" id="{362069C3-2822-489B-A7F9-C18006057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6" name="Rectangle 512">
              <a:extLst>
                <a:ext uri="{FF2B5EF4-FFF2-40B4-BE49-F238E27FC236}">
                  <a16:creationId xmlns:a16="http://schemas.microsoft.com/office/drawing/2014/main" id="{7A6F2D9B-ED30-49FC-AC09-6496E6732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7" name="Rectangle 513">
              <a:extLst>
                <a:ext uri="{FF2B5EF4-FFF2-40B4-BE49-F238E27FC236}">
                  <a16:creationId xmlns:a16="http://schemas.microsoft.com/office/drawing/2014/main" id="{AE0151CC-AA0B-44F3-AB4C-65A3052C4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8" name="Oval 514">
              <a:extLst>
                <a:ext uri="{FF2B5EF4-FFF2-40B4-BE49-F238E27FC236}">
                  <a16:creationId xmlns:a16="http://schemas.microsoft.com/office/drawing/2014/main" id="{3B870AF3-5F27-46CC-AC36-63552E362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9" name="Oval 515">
              <a:extLst>
                <a:ext uri="{FF2B5EF4-FFF2-40B4-BE49-F238E27FC236}">
                  <a16:creationId xmlns:a16="http://schemas.microsoft.com/office/drawing/2014/main" id="{79CAB172-8B97-45E4-AF6D-06FF33102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0" name="Rectangle 516">
              <a:extLst>
                <a:ext uri="{FF2B5EF4-FFF2-40B4-BE49-F238E27FC236}">
                  <a16:creationId xmlns:a16="http://schemas.microsoft.com/office/drawing/2014/main" id="{985C84E4-0CD3-4BD9-A2AE-A709C847A5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1" name="Rectangle 517">
              <a:extLst>
                <a:ext uri="{FF2B5EF4-FFF2-40B4-BE49-F238E27FC236}">
                  <a16:creationId xmlns:a16="http://schemas.microsoft.com/office/drawing/2014/main" id="{236351A4-914C-43E5-BF29-98BAB7DFB6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2" name="Oval 518">
              <a:extLst>
                <a:ext uri="{FF2B5EF4-FFF2-40B4-BE49-F238E27FC236}">
                  <a16:creationId xmlns:a16="http://schemas.microsoft.com/office/drawing/2014/main" id="{A28881F1-B462-42DA-8A9A-E85311DF8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3" name="Rectangle 519">
              <a:extLst>
                <a:ext uri="{FF2B5EF4-FFF2-40B4-BE49-F238E27FC236}">
                  <a16:creationId xmlns:a16="http://schemas.microsoft.com/office/drawing/2014/main" id="{07D2861F-D2E8-46A3-B1C6-E804E9BFE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4" name="Oval 520">
              <a:extLst>
                <a:ext uri="{FF2B5EF4-FFF2-40B4-BE49-F238E27FC236}">
                  <a16:creationId xmlns:a16="http://schemas.microsoft.com/office/drawing/2014/main" id="{37B35196-7961-4637-94A4-A144FDBF0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105" name="Group 521">
            <a:extLst>
              <a:ext uri="{FF2B5EF4-FFF2-40B4-BE49-F238E27FC236}">
                <a16:creationId xmlns:a16="http://schemas.microsoft.com/office/drawing/2014/main" id="{4BB58BEC-1F6F-4103-AD98-F3A44A1878A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0913" y="2852738"/>
            <a:ext cx="1582737" cy="708025"/>
            <a:chOff x="263" y="618"/>
            <a:chExt cx="2132" cy="953"/>
          </a:xfrm>
        </p:grpSpPr>
        <p:sp>
          <p:nvSpPr>
            <p:cNvPr id="68106" name="Freeform 522">
              <a:extLst>
                <a:ext uri="{FF2B5EF4-FFF2-40B4-BE49-F238E27FC236}">
                  <a16:creationId xmlns:a16="http://schemas.microsoft.com/office/drawing/2014/main" id="{966B3B75-157F-4630-B57C-93714E904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07" name="Freeform 523">
              <a:extLst>
                <a:ext uri="{FF2B5EF4-FFF2-40B4-BE49-F238E27FC236}">
                  <a16:creationId xmlns:a16="http://schemas.microsoft.com/office/drawing/2014/main" id="{EBA9E942-33BF-4E90-B416-65C60417D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8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08" name="Freeform 524">
              <a:extLst>
                <a:ext uri="{FF2B5EF4-FFF2-40B4-BE49-F238E27FC236}">
                  <a16:creationId xmlns:a16="http://schemas.microsoft.com/office/drawing/2014/main" id="{D29DE95D-338E-4BB9-B20E-5E4620103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09" name="Rectangle 525">
              <a:extLst>
                <a:ext uri="{FF2B5EF4-FFF2-40B4-BE49-F238E27FC236}">
                  <a16:creationId xmlns:a16="http://schemas.microsoft.com/office/drawing/2014/main" id="{B7FBF375-21C2-41C1-A8CF-C0304AA29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0" name="Rectangle 526">
              <a:extLst>
                <a:ext uri="{FF2B5EF4-FFF2-40B4-BE49-F238E27FC236}">
                  <a16:creationId xmlns:a16="http://schemas.microsoft.com/office/drawing/2014/main" id="{7C03DDF1-32E5-4394-9176-CAA2ECD5A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1" name="Rectangle 527">
              <a:extLst>
                <a:ext uri="{FF2B5EF4-FFF2-40B4-BE49-F238E27FC236}">
                  <a16:creationId xmlns:a16="http://schemas.microsoft.com/office/drawing/2014/main" id="{D829DAEF-7FC6-4888-806D-5CE5267FF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2" name="AutoShape 528">
              <a:extLst>
                <a:ext uri="{FF2B5EF4-FFF2-40B4-BE49-F238E27FC236}">
                  <a16:creationId xmlns:a16="http://schemas.microsoft.com/office/drawing/2014/main" id="{F3C655DA-7C9E-4EBD-B4F1-6712D45C7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8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3" name="Rectangle 529">
              <a:extLst>
                <a:ext uri="{FF2B5EF4-FFF2-40B4-BE49-F238E27FC236}">
                  <a16:creationId xmlns:a16="http://schemas.microsoft.com/office/drawing/2014/main" id="{47D90458-A552-4848-8BB5-663918ADB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4" name="Rectangle 530">
              <a:extLst>
                <a:ext uri="{FF2B5EF4-FFF2-40B4-BE49-F238E27FC236}">
                  <a16:creationId xmlns:a16="http://schemas.microsoft.com/office/drawing/2014/main" id="{302AF080-4B33-4B18-9A9D-9C3B4F4FD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5" name="Rectangle 531">
              <a:extLst>
                <a:ext uri="{FF2B5EF4-FFF2-40B4-BE49-F238E27FC236}">
                  <a16:creationId xmlns:a16="http://schemas.microsoft.com/office/drawing/2014/main" id="{9AF3ECB7-2706-4E37-A8C8-ABEABF9DC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6" name="Oval 532">
              <a:extLst>
                <a:ext uri="{FF2B5EF4-FFF2-40B4-BE49-F238E27FC236}">
                  <a16:creationId xmlns:a16="http://schemas.microsoft.com/office/drawing/2014/main" id="{F446E2DA-7DE7-4C7C-AB45-7D6148F88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7" name="Oval 533">
              <a:extLst>
                <a:ext uri="{FF2B5EF4-FFF2-40B4-BE49-F238E27FC236}">
                  <a16:creationId xmlns:a16="http://schemas.microsoft.com/office/drawing/2014/main" id="{CED23C18-7BD6-4F56-8A01-9837365D1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8" name="Rectangle 534">
              <a:extLst>
                <a:ext uri="{FF2B5EF4-FFF2-40B4-BE49-F238E27FC236}">
                  <a16:creationId xmlns:a16="http://schemas.microsoft.com/office/drawing/2014/main" id="{5B11C110-6CE5-4524-BEBA-96D99E1A1B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9" name="Rectangle 535">
              <a:extLst>
                <a:ext uri="{FF2B5EF4-FFF2-40B4-BE49-F238E27FC236}">
                  <a16:creationId xmlns:a16="http://schemas.microsoft.com/office/drawing/2014/main" id="{96694A8E-BF94-452E-A8BE-6542BB1DD0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0" name="Oval 536">
              <a:extLst>
                <a:ext uri="{FF2B5EF4-FFF2-40B4-BE49-F238E27FC236}">
                  <a16:creationId xmlns:a16="http://schemas.microsoft.com/office/drawing/2014/main" id="{06DEEF5C-EC30-4982-B153-83F99F152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1" name="Rectangle 537">
              <a:extLst>
                <a:ext uri="{FF2B5EF4-FFF2-40B4-BE49-F238E27FC236}">
                  <a16:creationId xmlns:a16="http://schemas.microsoft.com/office/drawing/2014/main" id="{B1C6326B-E162-4EAC-A5B0-C7F9554E7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2" name="Oval 538">
              <a:extLst>
                <a:ext uri="{FF2B5EF4-FFF2-40B4-BE49-F238E27FC236}">
                  <a16:creationId xmlns:a16="http://schemas.microsoft.com/office/drawing/2014/main" id="{5D17F079-03FF-424A-B518-6734D175E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123" name="Group 539">
            <a:extLst>
              <a:ext uri="{FF2B5EF4-FFF2-40B4-BE49-F238E27FC236}">
                <a16:creationId xmlns:a16="http://schemas.microsoft.com/office/drawing/2014/main" id="{62558412-C156-4F95-B108-5C4AC4FD543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4163" y="2852738"/>
            <a:ext cx="1582737" cy="708025"/>
            <a:chOff x="263" y="618"/>
            <a:chExt cx="2132" cy="953"/>
          </a:xfrm>
        </p:grpSpPr>
        <p:sp>
          <p:nvSpPr>
            <p:cNvPr id="68124" name="Freeform 540">
              <a:extLst>
                <a:ext uri="{FF2B5EF4-FFF2-40B4-BE49-F238E27FC236}">
                  <a16:creationId xmlns:a16="http://schemas.microsoft.com/office/drawing/2014/main" id="{DA9CC14A-B52E-412F-9A47-E3DA6B13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618"/>
              <a:ext cx="2042" cy="817"/>
            </a:xfrm>
            <a:custGeom>
              <a:avLst/>
              <a:gdLst>
                <a:gd name="T0" fmla="*/ 0 w 2042"/>
                <a:gd name="T1" fmla="*/ 772 h 817"/>
                <a:gd name="T2" fmla="*/ 0 w 2042"/>
                <a:gd name="T3" fmla="*/ 273 h 817"/>
                <a:gd name="T4" fmla="*/ 182 w 2042"/>
                <a:gd name="T5" fmla="*/ 0 h 817"/>
                <a:gd name="T6" fmla="*/ 1361 w 2042"/>
                <a:gd name="T7" fmla="*/ 0 h 817"/>
                <a:gd name="T8" fmla="*/ 1815 w 2042"/>
                <a:gd name="T9" fmla="*/ 227 h 817"/>
                <a:gd name="T10" fmla="*/ 2042 w 2042"/>
                <a:gd name="T11" fmla="*/ 635 h 817"/>
                <a:gd name="T12" fmla="*/ 2042 w 2042"/>
                <a:gd name="T13" fmla="*/ 817 h 817"/>
                <a:gd name="T14" fmla="*/ 46 w 2042"/>
                <a:gd name="T15" fmla="*/ 817 h 817"/>
                <a:gd name="T16" fmla="*/ 0 w 2042"/>
                <a:gd name="T17" fmla="*/ 77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817">
                  <a:moveTo>
                    <a:pt x="0" y="772"/>
                  </a:moveTo>
                  <a:lnTo>
                    <a:pt x="0" y="273"/>
                  </a:lnTo>
                  <a:lnTo>
                    <a:pt x="182" y="0"/>
                  </a:lnTo>
                  <a:lnTo>
                    <a:pt x="1361" y="0"/>
                  </a:lnTo>
                  <a:lnTo>
                    <a:pt x="1815" y="227"/>
                  </a:lnTo>
                  <a:lnTo>
                    <a:pt x="2042" y="635"/>
                  </a:lnTo>
                  <a:lnTo>
                    <a:pt x="2042" y="817"/>
                  </a:lnTo>
                  <a:lnTo>
                    <a:pt x="46" y="817"/>
                  </a:lnTo>
                  <a:lnTo>
                    <a:pt x="0" y="772"/>
                  </a:lnTo>
                  <a:close/>
                </a:path>
              </a:pathLst>
            </a:custGeom>
            <a:solidFill>
              <a:srgbClr val="99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5" name="Freeform 541">
              <a:extLst>
                <a:ext uri="{FF2B5EF4-FFF2-40B4-BE49-F238E27FC236}">
                  <a16:creationId xmlns:a16="http://schemas.microsoft.com/office/drawing/2014/main" id="{1F045CFF-8CCB-4EDD-8F4F-3E88A6F53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1344"/>
              <a:ext cx="2132" cy="91"/>
            </a:xfrm>
            <a:custGeom>
              <a:avLst/>
              <a:gdLst>
                <a:gd name="T0" fmla="*/ 2132 w 2132"/>
                <a:gd name="T1" fmla="*/ 91 h 91"/>
                <a:gd name="T2" fmla="*/ 45 w 2132"/>
                <a:gd name="T3" fmla="*/ 91 h 91"/>
                <a:gd name="T4" fmla="*/ 0 w 2132"/>
                <a:gd name="T5" fmla="*/ 46 h 91"/>
                <a:gd name="T6" fmla="*/ 0 w 2132"/>
                <a:gd name="T7" fmla="*/ 0 h 91"/>
                <a:gd name="T8" fmla="*/ 2132 w 2132"/>
                <a:gd name="T9" fmla="*/ 0 h 91"/>
                <a:gd name="T10" fmla="*/ 2132 w 2132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2" h="91">
                  <a:moveTo>
                    <a:pt x="2132" y="91"/>
                  </a:moveTo>
                  <a:lnTo>
                    <a:pt x="45" y="91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132" y="0"/>
                  </a:lnTo>
                  <a:lnTo>
                    <a:pt x="2132" y="91"/>
                  </a:lnTo>
                  <a:close/>
                </a:path>
              </a:pathLst>
            </a:custGeom>
            <a:solidFill>
              <a:srgbClr val="99CC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6" name="Freeform 542">
              <a:extLst>
                <a:ext uri="{FF2B5EF4-FFF2-40B4-BE49-F238E27FC236}">
                  <a16:creationId xmlns:a16="http://schemas.microsoft.com/office/drawing/2014/main" id="{C656AA47-5286-4260-B8D2-7C1152E38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54"/>
              <a:ext cx="545" cy="273"/>
            </a:xfrm>
            <a:custGeom>
              <a:avLst/>
              <a:gdLst>
                <a:gd name="T0" fmla="*/ 454 w 545"/>
                <a:gd name="T1" fmla="*/ 91 h 273"/>
                <a:gd name="T2" fmla="*/ 545 w 545"/>
                <a:gd name="T3" fmla="*/ 273 h 273"/>
                <a:gd name="T4" fmla="*/ 91 w 545"/>
                <a:gd name="T5" fmla="*/ 273 h 273"/>
                <a:gd name="T6" fmla="*/ 0 w 545"/>
                <a:gd name="T7" fmla="*/ 0 h 273"/>
                <a:gd name="T8" fmla="*/ 272 w 545"/>
                <a:gd name="T9" fmla="*/ 0 h 273"/>
                <a:gd name="T10" fmla="*/ 454 w 545"/>
                <a:gd name="T11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273">
                  <a:moveTo>
                    <a:pt x="454" y="91"/>
                  </a:moveTo>
                  <a:lnTo>
                    <a:pt x="545" y="273"/>
                  </a:lnTo>
                  <a:lnTo>
                    <a:pt x="91" y="273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454" y="91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7" name="Rectangle 543">
              <a:extLst>
                <a:ext uri="{FF2B5EF4-FFF2-40B4-BE49-F238E27FC236}">
                  <a16:creationId xmlns:a16="http://schemas.microsoft.com/office/drawing/2014/main" id="{40BAE291-296F-471D-B13D-BB7F8997A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8" name="Rectangle 544">
              <a:extLst>
                <a:ext uri="{FF2B5EF4-FFF2-40B4-BE49-F238E27FC236}">
                  <a16:creationId xmlns:a16="http://schemas.microsoft.com/office/drawing/2014/main" id="{AE8B9125-7D1C-42C0-89F9-C0CEEF96E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754"/>
              <a:ext cx="454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9" name="Rectangle 545">
              <a:extLst>
                <a:ext uri="{FF2B5EF4-FFF2-40B4-BE49-F238E27FC236}">
                  <a16:creationId xmlns:a16="http://schemas.microsoft.com/office/drawing/2014/main" id="{61950074-178B-428B-879C-7CFB3E5CA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754"/>
              <a:ext cx="136" cy="273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0" name="AutoShape 546">
              <a:extLst>
                <a:ext uri="{FF2B5EF4-FFF2-40B4-BE49-F238E27FC236}">
                  <a16:creationId xmlns:a16="http://schemas.microsoft.com/office/drawing/2014/main" id="{C614E676-C5C8-4C8E-B59C-DBC5AFC1F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936"/>
              <a:ext cx="91" cy="136"/>
            </a:xfrm>
            <a:prstGeom prst="roundRect">
              <a:avLst>
                <a:gd name="adj" fmla="val 36264"/>
              </a:avLst>
            </a:prstGeom>
            <a:solidFill>
              <a:srgbClr val="99CC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1" name="Rectangle 547">
              <a:extLst>
                <a:ext uri="{FF2B5EF4-FFF2-40B4-BE49-F238E27FC236}">
                  <a16:creationId xmlns:a16="http://schemas.microsoft.com/office/drawing/2014/main" id="{45FE3E0E-DF2E-478B-B2EF-72D3B8795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2" name="Rectangle 548">
              <a:extLst>
                <a:ext uri="{FF2B5EF4-FFF2-40B4-BE49-F238E27FC236}">
                  <a16:creationId xmlns:a16="http://schemas.microsoft.com/office/drawing/2014/main" id="{A081E964-8018-4B34-AC38-F25825EC0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253"/>
              <a:ext cx="136" cy="9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3" name="Rectangle 549">
              <a:extLst>
                <a:ext uri="{FF2B5EF4-FFF2-40B4-BE49-F238E27FC236}">
                  <a16:creationId xmlns:a16="http://schemas.microsoft.com/office/drawing/2014/main" id="{9CA27B63-D068-426E-B80F-F7987B33E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1163"/>
              <a:ext cx="45" cy="4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4" name="Oval 550">
              <a:extLst>
                <a:ext uri="{FF2B5EF4-FFF2-40B4-BE49-F238E27FC236}">
                  <a16:creationId xmlns:a16="http://schemas.microsoft.com/office/drawing/2014/main" id="{1CBFDD3F-1CC2-44FD-BE66-9153F0E2D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5" name="Oval 551">
              <a:extLst>
                <a:ext uri="{FF2B5EF4-FFF2-40B4-BE49-F238E27FC236}">
                  <a16:creationId xmlns:a16="http://schemas.microsoft.com/office/drawing/2014/main" id="{D79212CF-7E65-41F7-A926-39A777BCD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6" name="Rectangle 552">
              <a:extLst>
                <a:ext uri="{FF2B5EF4-FFF2-40B4-BE49-F238E27FC236}">
                  <a16:creationId xmlns:a16="http://schemas.microsoft.com/office/drawing/2014/main" id="{EED568F4-68A7-4899-BF36-794D214AAB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163"/>
              <a:ext cx="45" cy="136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7" name="Rectangle 553">
              <a:extLst>
                <a:ext uri="{FF2B5EF4-FFF2-40B4-BE49-F238E27FC236}">
                  <a16:creationId xmlns:a16="http://schemas.microsoft.com/office/drawing/2014/main" id="{8ED1AE81-1715-4811-BB06-C9AED46CAAF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3" y="1209"/>
              <a:ext cx="45" cy="136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8" name="Oval 554">
              <a:extLst>
                <a:ext uri="{FF2B5EF4-FFF2-40B4-BE49-F238E27FC236}">
                  <a16:creationId xmlns:a16="http://schemas.microsoft.com/office/drawing/2014/main" id="{B4E7D6FD-A970-4CC7-84B5-5B2EA0147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299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9" name="Rectangle 555">
              <a:extLst>
                <a:ext uri="{FF2B5EF4-FFF2-40B4-BE49-F238E27FC236}">
                  <a16:creationId xmlns:a16="http://schemas.microsoft.com/office/drawing/2014/main" id="{94B8D2B6-6E49-438B-B2A2-D303335ED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2"/>
              <a:ext cx="91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40" name="Oval 556">
              <a:extLst>
                <a:ext uri="{FF2B5EF4-FFF2-40B4-BE49-F238E27FC236}">
                  <a16:creationId xmlns:a16="http://schemas.microsoft.com/office/drawing/2014/main" id="{A24FA4DB-C77F-4BB6-A4EA-F40BD78CE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1344"/>
              <a:ext cx="181" cy="181"/>
            </a:xfrm>
            <a:prstGeom prst="ellipse">
              <a:avLst/>
            </a:prstGeom>
            <a:solidFill>
              <a:srgbClr val="96969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160" name="Group 576">
            <a:extLst>
              <a:ext uri="{FF2B5EF4-FFF2-40B4-BE49-F238E27FC236}">
                <a16:creationId xmlns:a16="http://schemas.microsoft.com/office/drawing/2014/main" id="{B6D85EA5-F5E2-4FCD-9E7F-ECBAA764D59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641975"/>
            <a:ext cx="1584325" cy="549275"/>
            <a:chOff x="217" y="3249"/>
            <a:chExt cx="2087" cy="725"/>
          </a:xfrm>
        </p:grpSpPr>
        <p:sp>
          <p:nvSpPr>
            <p:cNvPr id="68145" name="AutoShape 561">
              <a:extLst>
                <a:ext uri="{FF2B5EF4-FFF2-40B4-BE49-F238E27FC236}">
                  <a16:creationId xmlns:a16="http://schemas.microsoft.com/office/drawing/2014/main" id="{C5DCF696-5470-4D25-A251-DAD4CA753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46" name="Freeform 562">
              <a:extLst>
                <a:ext uri="{FF2B5EF4-FFF2-40B4-BE49-F238E27FC236}">
                  <a16:creationId xmlns:a16="http://schemas.microsoft.com/office/drawing/2014/main" id="{752B6CB0-03E4-44FF-AE8A-34D46B6E1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47" name="Freeform 563">
              <a:extLst>
                <a:ext uri="{FF2B5EF4-FFF2-40B4-BE49-F238E27FC236}">
                  <a16:creationId xmlns:a16="http://schemas.microsoft.com/office/drawing/2014/main" id="{2FAEB97C-EEE0-425D-859B-388D7C834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48" name="Freeform 564">
              <a:extLst>
                <a:ext uri="{FF2B5EF4-FFF2-40B4-BE49-F238E27FC236}">
                  <a16:creationId xmlns:a16="http://schemas.microsoft.com/office/drawing/2014/main" id="{40E3A078-582A-4408-B4C1-BECBD5C88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49" name="AutoShape 565">
              <a:extLst>
                <a:ext uri="{FF2B5EF4-FFF2-40B4-BE49-F238E27FC236}">
                  <a16:creationId xmlns:a16="http://schemas.microsoft.com/office/drawing/2014/main" id="{3EF9A948-AF0E-451C-AF33-385E5C497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0" name="Rectangle 566">
              <a:extLst>
                <a:ext uri="{FF2B5EF4-FFF2-40B4-BE49-F238E27FC236}">
                  <a16:creationId xmlns:a16="http://schemas.microsoft.com/office/drawing/2014/main" id="{CDAC9A2B-6611-45A3-89A5-39DF40C44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1" name="Rectangle 567">
              <a:extLst>
                <a:ext uri="{FF2B5EF4-FFF2-40B4-BE49-F238E27FC236}">
                  <a16:creationId xmlns:a16="http://schemas.microsoft.com/office/drawing/2014/main" id="{353617B9-0C8E-4E8B-AD01-29453B4EB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2" name="Freeform 568">
              <a:extLst>
                <a:ext uri="{FF2B5EF4-FFF2-40B4-BE49-F238E27FC236}">
                  <a16:creationId xmlns:a16="http://schemas.microsoft.com/office/drawing/2014/main" id="{C638D0DA-7234-446A-90FF-480690F42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53" name="Rectangle 569">
              <a:extLst>
                <a:ext uri="{FF2B5EF4-FFF2-40B4-BE49-F238E27FC236}">
                  <a16:creationId xmlns:a16="http://schemas.microsoft.com/office/drawing/2014/main" id="{27F76974-DDE9-42A1-92C0-01E9BE974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4" name="Freeform 570">
              <a:extLst>
                <a:ext uri="{FF2B5EF4-FFF2-40B4-BE49-F238E27FC236}">
                  <a16:creationId xmlns:a16="http://schemas.microsoft.com/office/drawing/2014/main" id="{11FF64A9-8FF2-478D-9298-3F7927875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55" name="Oval 571">
              <a:extLst>
                <a:ext uri="{FF2B5EF4-FFF2-40B4-BE49-F238E27FC236}">
                  <a16:creationId xmlns:a16="http://schemas.microsoft.com/office/drawing/2014/main" id="{0E307765-9791-445E-B02A-554F64B10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6" name="Oval 572">
              <a:extLst>
                <a:ext uri="{FF2B5EF4-FFF2-40B4-BE49-F238E27FC236}">
                  <a16:creationId xmlns:a16="http://schemas.microsoft.com/office/drawing/2014/main" id="{459F8D69-DE9C-4C46-99ED-7D72C826D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7" name="Oval 573">
              <a:extLst>
                <a:ext uri="{FF2B5EF4-FFF2-40B4-BE49-F238E27FC236}">
                  <a16:creationId xmlns:a16="http://schemas.microsoft.com/office/drawing/2014/main" id="{F0184028-4AF9-4118-BB87-843B329C9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8" name="Oval 574">
              <a:extLst>
                <a:ext uri="{FF2B5EF4-FFF2-40B4-BE49-F238E27FC236}">
                  <a16:creationId xmlns:a16="http://schemas.microsoft.com/office/drawing/2014/main" id="{B41CD812-534B-446C-B558-5312E8446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59" name="Rectangle 575">
              <a:extLst>
                <a:ext uri="{FF2B5EF4-FFF2-40B4-BE49-F238E27FC236}">
                  <a16:creationId xmlns:a16="http://schemas.microsoft.com/office/drawing/2014/main" id="{4DFE010A-B54A-47BB-A1E1-1D558923A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09" name="Group 625">
            <a:extLst>
              <a:ext uri="{FF2B5EF4-FFF2-40B4-BE49-F238E27FC236}">
                <a16:creationId xmlns:a16="http://schemas.microsoft.com/office/drawing/2014/main" id="{662B78BA-2E32-490A-A249-4B1F1027769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616575"/>
            <a:ext cx="1584325" cy="549275"/>
            <a:chOff x="217" y="3249"/>
            <a:chExt cx="2087" cy="725"/>
          </a:xfrm>
        </p:grpSpPr>
        <p:sp>
          <p:nvSpPr>
            <p:cNvPr id="68210" name="AutoShape 626">
              <a:extLst>
                <a:ext uri="{FF2B5EF4-FFF2-40B4-BE49-F238E27FC236}">
                  <a16:creationId xmlns:a16="http://schemas.microsoft.com/office/drawing/2014/main" id="{6E5F26AC-8E05-4A46-8C77-BF6ACC58F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11" name="Freeform 627">
              <a:extLst>
                <a:ext uri="{FF2B5EF4-FFF2-40B4-BE49-F238E27FC236}">
                  <a16:creationId xmlns:a16="http://schemas.microsoft.com/office/drawing/2014/main" id="{10D80A99-EC3B-41B8-BC2F-EDC3DF1A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12" name="Freeform 628">
              <a:extLst>
                <a:ext uri="{FF2B5EF4-FFF2-40B4-BE49-F238E27FC236}">
                  <a16:creationId xmlns:a16="http://schemas.microsoft.com/office/drawing/2014/main" id="{AB1A36C2-FECD-473C-93A5-D9499D37C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13" name="Freeform 629">
              <a:extLst>
                <a:ext uri="{FF2B5EF4-FFF2-40B4-BE49-F238E27FC236}">
                  <a16:creationId xmlns:a16="http://schemas.microsoft.com/office/drawing/2014/main" id="{86F4D173-2DDF-4E09-BFB4-EBBD0EE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14" name="AutoShape 630">
              <a:extLst>
                <a:ext uri="{FF2B5EF4-FFF2-40B4-BE49-F238E27FC236}">
                  <a16:creationId xmlns:a16="http://schemas.microsoft.com/office/drawing/2014/main" id="{6CE1AD1B-1FEC-4EEE-BF34-D07640840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15" name="Rectangle 631">
              <a:extLst>
                <a:ext uri="{FF2B5EF4-FFF2-40B4-BE49-F238E27FC236}">
                  <a16:creationId xmlns:a16="http://schemas.microsoft.com/office/drawing/2014/main" id="{6CBF23E7-00AC-44B9-BE2D-8A5B58726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16" name="Rectangle 632">
              <a:extLst>
                <a:ext uri="{FF2B5EF4-FFF2-40B4-BE49-F238E27FC236}">
                  <a16:creationId xmlns:a16="http://schemas.microsoft.com/office/drawing/2014/main" id="{95ED84B2-62BB-4269-8F49-67928DE97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17" name="Freeform 633">
              <a:extLst>
                <a:ext uri="{FF2B5EF4-FFF2-40B4-BE49-F238E27FC236}">
                  <a16:creationId xmlns:a16="http://schemas.microsoft.com/office/drawing/2014/main" id="{E0D5F726-C53B-48DE-899E-8F2066258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18" name="Rectangle 634">
              <a:extLst>
                <a:ext uri="{FF2B5EF4-FFF2-40B4-BE49-F238E27FC236}">
                  <a16:creationId xmlns:a16="http://schemas.microsoft.com/office/drawing/2014/main" id="{05B7EF43-18B7-47E2-B250-EDAC25A2F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19" name="Freeform 635">
              <a:extLst>
                <a:ext uri="{FF2B5EF4-FFF2-40B4-BE49-F238E27FC236}">
                  <a16:creationId xmlns:a16="http://schemas.microsoft.com/office/drawing/2014/main" id="{6B7B34B6-8473-4FA3-9160-EFD7D4B22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20" name="Oval 636">
              <a:extLst>
                <a:ext uri="{FF2B5EF4-FFF2-40B4-BE49-F238E27FC236}">
                  <a16:creationId xmlns:a16="http://schemas.microsoft.com/office/drawing/2014/main" id="{FAED07EA-6972-499F-BBD8-89B4CCE8D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21" name="Oval 637">
              <a:extLst>
                <a:ext uri="{FF2B5EF4-FFF2-40B4-BE49-F238E27FC236}">
                  <a16:creationId xmlns:a16="http://schemas.microsoft.com/office/drawing/2014/main" id="{45BBAE7C-40B6-444D-8B9E-8FDAA2633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22" name="Oval 638">
              <a:extLst>
                <a:ext uri="{FF2B5EF4-FFF2-40B4-BE49-F238E27FC236}">
                  <a16:creationId xmlns:a16="http://schemas.microsoft.com/office/drawing/2014/main" id="{D400CA3F-CE85-42F8-BC65-935364CAD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23" name="Oval 639">
              <a:extLst>
                <a:ext uri="{FF2B5EF4-FFF2-40B4-BE49-F238E27FC236}">
                  <a16:creationId xmlns:a16="http://schemas.microsoft.com/office/drawing/2014/main" id="{D7CE6924-BB60-4411-9480-21CCEB811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24" name="Rectangle 640">
              <a:extLst>
                <a:ext uri="{FF2B5EF4-FFF2-40B4-BE49-F238E27FC236}">
                  <a16:creationId xmlns:a16="http://schemas.microsoft.com/office/drawing/2014/main" id="{E74F024E-F8A9-4B36-919C-EC802766A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25" name="Group 641">
            <a:extLst>
              <a:ext uri="{FF2B5EF4-FFF2-40B4-BE49-F238E27FC236}">
                <a16:creationId xmlns:a16="http://schemas.microsoft.com/office/drawing/2014/main" id="{78EE4923-5C29-4028-8070-98E8AD7BA09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616575"/>
            <a:ext cx="1584325" cy="549275"/>
            <a:chOff x="217" y="3249"/>
            <a:chExt cx="2087" cy="725"/>
          </a:xfrm>
        </p:grpSpPr>
        <p:sp>
          <p:nvSpPr>
            <p:cNvPr id="68226" name="AutoShape 642">
              <a:extLst>
                <a:ext uri="{FF2B5EF4-FFF2-40B4-BE49-F238E27FC236}">
                  <a16:creationId xmlns:a16="http://schemas.microsoft.com/office/drawing/2014/main" id="{E966207C-AF4B-4E37-A28B-0A07DE838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27" name="Freeform 643">
              <a:extLst>
                <a:ext uri="{FF2B5EF4-FFF2-40B4-BE49-F238E27FC236}">
                  <a16:creationId xmlns:a16="http://schemas.microsoft.com/office/drawing/2014/main" id="{F64B53F7-81BF-468E-B954-8BA2BA261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28" name="Freeform 644">
              <a:extLst>
                <a:ext uri="{FF2B5EF4-FFF2-40B4-BE49-F238E27FC236}">
                  <a16:creationId xmlns:a16="http://schemas.microsoft.com/office/drawing/2014/main" id="{B26BE186-34BB-48C8-B722-E756C2DDB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29" name="Freeform 645">
              <a:extLst>
                <a:ext uri="{FF2B5EF4-FFF2-40B4-BE49-F238E27FC236}">
                  <a16:creationId xmlns:a16="http://schemas.microsoft.com/office/drawing/2014/main" id="{9FEFCD3C-8E6F-44CC-9AAB-AD2E791E7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30" name="AutoShape 646">
              <a:extLst>
                <a:ext uri="{FF2B5EF4-FFF2-40B4-BE49-F238E27FC236}">
                  <a16:creationId xmlns:a16="http://schemas.microsoft.com/office/drawing/2014/main" id="{0B0F9996-4869-4036-8281-AD2754E0A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1" name="Rectangle 647">
              <a:extLst>
                <a:ext uri="{FF2B5EF4-FFF2-40B4-BE49-F238E27FC236}">
                  <a16:creationId xmlns:a16="http://schemas.microsoft.com/office/drawing/2014/main" id="{FF44A571-7148-4313-9D93-47FFCD185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2" name="Rectangle 648">
              <a:extLst>
                <a:ext uri="{FF2B5EF4-FFF2-40B4-BE49-F238E27FC236}">
                  <a16:creationId xmlns:a16="http://schemas.microsoft.com/office/drawing/2014/main" id="{C82D152D-A154-4C86-87DC-E0F5A28F2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3" name="Freeform 649">
              <a:extLst>
                <a:ext uri="{FF2B5EF4-FFF2-40B4-BE49-F238E27FC236}">
                  <a16:creationId xmlns:a16="http://schemas.microsoft.com/office/drawing/2014/main" id="{D33D4C6A-DC49-456D-9348-1C995A5AB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34" name="Rectangle 650">
              <a:extLst>
                <a:ext uri="{FF2B5EF4-FFF2-40B4-BE49-F238E27FC236}">
                  <a16:creationId xmlns:a16="http://schemas.microsoft.com/office/drawing/2014/main" id="{0174BBAC-03C5-42D6-87CE-94B1895B5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5" name="Freeform 651">
              <a:extLst>
                <a:ext uri="{FF2B5EF4-FFF2-40B4-BE49-F238E27FC236}">
                  <a16:creationId xmlns:a16="http://schemas.microsoft.com/office/drawing/2014/main" id="{9177FAA5-D02D-46AA-A371-2EAD4CBD4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36" name="Oval 652">
              <a:extLst>
                <a:ext uri="{FF2B5EF4-FFF2-40B4-BE49-F238E27FC236}">
                  <a16:creationId xmlns:a16="http://schemas.microsoft.com/office/drawing/2014/main" id="{36A98A7C-3114-48AA-8787-FB8338F88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7" name="Oval 653">
              <a:extLst>
                <a:ext uri="{FF2B5EF4-FFF2-40B4-BE49-F238E27FC236}">
                  <a16:creationId xmlns:a16="http://schemas.microsoft.com/office/drawing/2014/main" id="{D47C0361-5C91-4619-AE30-CECAC7CCF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8" name="Oval 654">
              <a:extLst>
                <a:ext uri="{FF2B5EF4-FFF2-40B4-BE49-F238E27FC236}">
                  <a16:creationId xmlns:a16="http://schemas.microsoft.com/office/drawing/2014/main" id="{FD7288A4-C458-40DA-8F86-16F295DB7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39" name="Oval 655">
              <a:extLst>
                <a:ext uri="{FF2B5EF4-FFF2-40B4-BE49-F238E27FC236}">
                  <a16:creationId xmlns:a16="http://schemas.microsoft.com/office/drawing/2014/main" id="{086782EF-70FE-4E7D-A73B-47613A1FB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40" name="Rectangle 656">
              <a:extLst>
                <a:ext uri="{FF2B5EF4-FFF2-40B4-BE49-F238E27FC236}">
                  <a16:creationId xmlns:a16="http://schemas.microsoft.com/office/drawing/2014/main" id="{247A233A-D7FC-42A3-B6B8-36BBFB938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41" name="Group 657">
            <a:extLst>
              <a:ext uri="{FF2B5EF4-FFF2-40B4-BE49-F238E27FC236}">
                <a16:creationId xmlns:a16="http://schemas.microsoft.com/office/drawing/2014/main" id="{373D64C5-3727-4752-9A7A-17AEAA62347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616575"/>
            <a:ext cx="1584325" cy="549275"/>
            <a:chOff x="217" y="3249"/>
            <a:chExt cx="2087" cy="725"/>
          </a:xfrm>
        </p:grpSpPr>
        <p:sp>
          <p:nvSpPr>
            <p:cNvPr id="68242" name="AutoShape 658">
              <a:extLst>
                <a:ext uri="{FF2B5EF4-FFF2-40B4-BE49-F238E27FC236}">
                  <a16:creationId xmlns:a16="http://schemas.microsoft.com/office/drawing/2014/main" id="{D627512B-E0D6-414B-B22B-93AD8A2AE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43" name="Freeform 659">
              <a:extLst>
                <a:ext uri="{FF2B5EF4-FFF2-40B4-BE49-F238E27FC236}">
                  <a16:creationId xmlns:a16="http://schemas.microsoft.com/office/drawing/2014/main" id="{125E2C59-DA07-4D89-BAC8-14FF7CC96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44" name="Freeform 660">
              <a:extLst>
                <a:ext uri="{FF2B5EF4-FFF2-40B4-BE49-F238E27FC236}">
                  <a16:creationId xmlns:a16="http://schemas.microsoft.com/office/drawing/2014/main" id="{12346602-F68C-4894-BC76-6620D9D76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45" name="Freeform 661">
              <a:extLst>
                <a:ext uri="{FF2B5EF4-FFF2-40B4-BE49-F238E27FC236}">
                  <a16:creationId xmlns:a16="http://schemas.microsoft.com/office/drawing/2014/main" id="{A62163CA-7909-4EDB-9BA0-7EE030869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46" name="AutoShape 662">
              <a:extLst>
                <a:ext uri="{FF2B5EF4-FFF2-40B4-BE49-F238E27FC236}">
                  <a16:creationId xmlns:a16="http://schemas.microsoft.com/office/drawing/2014/main" id="{820BF8A0-E3A2-40A7-9B68-55C6059F5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47" name="Rectangle 663">
              <a:extLst>
                <a:ext uri="{FF2B5EF4-FFF2-40B4-BE49-F238E27FC236}">
                  <a16:creationId xmlns:a16="http://schemas.microsoft.com/office/drawing/2014/main" id="{90661B94-1B1D-4980-8EE2-479E8D51D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48" name="Rectangle 664">
              <a:extLst>
                <a:ext uri="{FF2B5EF4-FFF2-40B4-BE49-F238E27FC236}">
                  <a16:creationId xmlns:a16="http://schemas.microsoft.com/office/drawing/2014/main" id="{30A99A87-BA30-4EC6-B51B-E08B638CC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49" name="Freeform 665">
              <a:extLst>
                <a:ext uri="{FF2B5EF4-FFF2-40B4-BE49-F238E27FC236}">
                  <a16:creationId xmlns:a16="http://schemas.microsoft.com/office/drawing/2014/main" id="{818A2612-D203-4357-A3D0-B8821C7CC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50" name="Rectangle 666">
              <a:extLst>
                <a:ext uri="{FF2B5EF4-FFF2-40B4-BE49-F238E27FC236}">
                  <a16:creationId xmlns:a16="http://schemas.microsoft.com/office/drawing/2014/main" id="{13DD1289-7430-4C90-99EA-7713DAC41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51" name="Freeform 667">
              <a:extLst>
                <a:ext uri="{FF2B5EF4-FFF2-40B4-BE49-F238E27FC236}">
                  <a16:creationId xmlns:a16="http://schemas.microsoft.com/office/drawing/2014/main" id="{1EC49DDA-B0D7-4623-81E1-EB228E23F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52" name="Oval 668">
              <a:extLst>
                <a:ext uri="{FF2B5EF4-FFF2-40B4-BE49-F238E27FC236}">
                  <a16:creationId xmlns:a16="http://schemas.microsoft.com/office/drawing/2014/main" id="{2EC5EDE1-B6CF-4BE6-9557-B7B8F02E1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53" name="Oval 669">
              <a:extLst>
                <a:ext uri="{FF2B5EF4-FFF2-40B4-BE49-F238E27FC236}">
                  <a16:creationId xmlns:a16="http://schemas.microsoft.com/office/drawing/2014/main" id="{15AE8F8C-91E6-44EB-8FBE-6EA45B2FE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54" name="Oval 670">
              <a:extLst>
                <a:ext uri="{FF2B5EF4-FFF2-40B4-BE49-F238E27FC236}">
                  <a16:creationId xmlns:a16="http://schemas.microsoft.com/office/drawing/2014/main" id="{726291B6-74F9-4788-9F3A-B19B88316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55" name="Oval 671">
              <a:extLst>
                <a:ext uri="{FF2B5EF4-FFF2-40B4-BE49-F238E27FC236}">
                  <a16:creationId xmlns:a16="http://schemas.microsoft.com/office/drawing/2014/main" id="{F5B06CFA-D775-4851-AF8A-E1B80B598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56" name="Rectangle 672">
              <a:extLst>
                <a:ext uri="{FF2B5EF4-FFF2-40B4-BE49-F238E27FC236}">
                  <a16:creationId xmlns:a16="http://schemas.microsoft.com/office/drawing/2014/main" id="{4CC3B29F-54E0-47F9-BEBF-CCB0A17BF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57" name="Group 673">
            <a:extLst>
              <a:ext uri="{FF2B5EF4-FFF2-40B4-BE49-F238E27FC236}">
                <a16:creationId xmlns:a16="http://schemas.microsoft.com/office/drawing/2014/main" id="{E0B50BA4-35CE-4117-A5A2-85591EB6173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616575"/>
            <a:ext cx="1584325" cy="549275"/>
            <a:chOff x="217" y="3249"/>
            <a:chExt cx="2087" cy="725"/>
          </a:xfrm>
        </p:grpSpPr>
        <p:sp>
          <p:nvSpPr>
            <p:cNvPr id="68258" name="AutoShape 674">
              <a:extLst>
                <a:ext uri="{FF2B5EF4-FFF2-40B4-BE49-F238E27FC236}">
                  <a16:creationId xmlns:a16="http://schemas.microsoft.com/office/drawing/2014/main" id="{F14F80F4-0B58-44B1-B0C1-E47EDCF2C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59" name="Freeform 675">
              <a:extLst>
                <a:ext uri="{FF2B5EF4-FFF2-40B4-BE49-F238E27FC236}">
                  <a16:creationId xmlns:a16="http://schemas.microsoft.com/office/drawing/2014/main" id="{B1EFA1DD-7ABC-471F-8570-814D1E4A5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0" name="Freeform 676">
              <a:extLst>
                <a:ext uri="{FF2B5EF4-FFF2-40B4-BE49-F238E27FC236}">
                  <a16:creationId xmlns:a16="http://schemas.microsoft.com/office/drawing/2014/main" id="{5884B93D-E6D0-42FF-A4D7-C5F63AB99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1" name="Freeform 677">
              <a:extLst>
                <a:ext uri="{FF2B5EF4-FFF2-40B4-BE49-F238E27FC236}">
                  <a16:creationId xmlns:a16="http://schemas.microsoft.com/office/drawing/2014/main" id="{5760DD28-8D35-4D7A-B152-8C3FCF177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2" name="AutoShape 678">
              <a:extLst>
                <a:ext uri="{FF2B5EF4-FFF2-40B4-BE49-F238E27FC236}">
                  <a16:creationId xmlns:a16="http://schemas.microsoft.com/office/drawing/2014/main" id="{88ECD211-156D-48AC-A67A-E212C0872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63" name="Rectangle 679">
              <a:extLst>
                <a:ext uri="{FF2B5EF4-FFF2-40B4-BE49-F238E27FC236}">
                  <a16:creationId xmlns:a16="http://schemas.microsoft.com/office/drawing/2014/main" id="{F68D1AFF-E823-4A68-8588-9DC7797AE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64" name="Rectangle 680">
              <a:extLst>
                <a:ext uri="{FF2B5EF4-FFF2-40B4-BE49-F238E27FC236}">
                  <a16:creationId xmlns:a16="http://schemas.microsoft.com/office/drawing/2014/main" id="{880E90F5-7820-4638-BC06-DC9B80E2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65" name="Freeform 681">
              <a:extLst>
                <a:ext uri="{FF2B5EF4-FFF2-40B4-BE49-F238E27FC236}">
                  <a16:creationId xmlns:a16="http://schemas.microsoft.com/office/drawing/2014/main" id="{24652B4E-9ABE-4789-954E-B6A47E993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6" name="Rectangle 682">
              <a:extLst>
                <a:ext uri="{FF2B5EF4-FFF2-40B4-BE49-F238E27FC236}">
                  <a16:creationId xmlns:a16="http://schemas.microsoft.com/office/drawing/2014/main" id="{9AF4CF3E-6DF4-49B4-9C99-73E7EF242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67" name="Freeform 683">
              <a:extLst>
                <a:ext uri="{FF2B5EF4-FFF2-40B4-BE49-F238E27FC236}">
                  <a16:creationId xmlns:a16="http://schemas.microsoft.com/office/drawing/2014/main" id="{E86D8EBA-DDB0-4CDC-8E50-42DDFC41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8" name="Oval 684">
              <a:extLst>
                <a:ext uri="{FF2B5EF4-FFF2-40B4-BE49-F238E27FC236}">
                  <a16:creationId xmlns:a16="http://schemas.microsoft.com/office/drawing/2014/main" id="{35612456-A24C-4311-BFFD-47F33BC25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69" name="Oval 685">
              <a:extLst>
                <a:ext uri="{FF2B5EF4-FFF2-40B4-BE49-F238E27FC236}">
                  <a16:creationId xmlns:a16="http://schemas.microsoft.com/office/drawing/2014/main" id="{1EEA00C2-CECB-42D6-8D6C-B75DAA51C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70" name="Oval 686">
              <a:extLst>
                <a:ext uri="{FF2B5EF4-FFF2-40B4-BE49-F238E27FC236}">
                  <a16:creationId xmlns:a16="http://schemas.microsoft.com/office/drawing/2014/main" id="{F23D91D7-3B74-4E17-A7F4-44E662FA1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71" name="Oval 687">
              <a:extLst>
                <a:ext uri="{FF2B5EF4-FFF2-40B4-BE49-F238E27FC236}">
                  <a16:creationId xmlns:a16="http://schemas.microsoft.com/office/drawing/2014/main" id="{9D195CB5-4C5E-4FF4-A690-B13741BE4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72" name="Rectangle 688">
              <a:extLst>
                <a:ext uri="{FF2B5EF4-FFF2-40B4-BE49-F238E27FC236}">
                  <a16:creationId xmlns:a16="http://schemas.microsoft.com/office/drawing/2014/main" id="{F2DB94AA-03C4-4033-9356-9D51B674D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73" name="Group 689">
            <a:extLst>
              <a:ext uri="{FF2B5EF4-FFF2-40B4-BE49-F238E27FC236}">
                <a16:creationId xmlns:a16="http://schemas.microsoft.com/office/drawing/2014/main" id="{AC1448BC-3391-48CF-B1B8-CB71727991F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4967288"/>
            <a:ext cx="1584325" cy="549275"/>
            <a:chOff x="217" y="3249"/>
            <a:chExt cx="2087" cy="725"/>
          </a:xfrm>
        </p:grpSpPr>
        <p:sp>
          <p:nvSpPr>
            <p:cNvPr id="68274" name="AutoShape 690">
              <a:extLst>
                <a:ext uri="{FF2B5EF4-FFF2-40B4-BE49-F238E27FC236}">
                  <a16:creationId xmlns:a16="http://schemas.microsoft.com/office/drawing/2014/main" id="{4C1DCCFD-C254-4916-9843-BBFE3BCBC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75" name="Freeform 691">
              <a:extLst>
                <a:ext uri="{FF2B5EF4-FFF2-40B4-BE49-F238E27FC236}">
                  <a16:creationId xmlns:a16="http://schemas.microsoft.com/office/drawing/2014/main" id="{9E430BE7-7EC7-48EC-8176-1523B5521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76" name="Freeform 692">
              <a:extLst>
                <a:ext uri="{FF2B5EF4-FFF2-40B4-BE49-F238E27FC236}">
                  <a16:creationId xmlns:a16="http://schemas.microsoft.com/office/drawing/2014/main" id="{314683BB-75A2-4774-BB4C-D15A63944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77" name="Freeform 693">
              <a:extLst>
                <a:ext uri="{FF2B5EF4-FFF2-40B4-BE49-F238E27FC236}">
                  <a16:creationId xmlns:a16="http://schemas.microsoft.com/office/drawing/2014/main" id="{44484E73-7969-4083-AAEA-C576F8951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78" name="AutoShape 694">
              <a:extLst>
                <a:ext uri="{FF2B5EF4-FFF2-40B4-BE49-F238E27FC236}">
                  <a16:creationId xmlns:a16="http://schemas.microsoft.com/office/drawing/2014/main" id="{204C5122-6F76-4397-BDCC-9FCD95105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79" name="Rectangle 695">
              <a:extLst>
                <a:ext uri="{FF2B5EF4-FFF2-40B4-BE49-F238E27FC236}">
                  <a16:creationId xmlns:a16="http://schemas.microsoft.com/office/drawing/2014/main" id="{E21D1987-1559-4025-B758-8E7555012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0" name="Rectangle 696">
              <a:extLst>
                <a:ext uri="{FF2B5EF4-FFF2-40B4-BE49-F238E27FC236}">
                  <a16:creationId xmlns:a16="http://schemas.microsoft.com/office/drawing/2014/main" id="{A6BB9B17-6E82-4AA3-B515-A3992DECC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1" name="Freeform 697">
              <a:extLst>
                <a:ext uri="{FF2B5EF4-FFF2-40B4-BE49-F238E27FC236}">
                  <a16:creationId xmlns:a16="http://schemas.microsoft.com/office/drawing/2014/main" id="{96684DA8-3DDB-4DE9-8BB2-E8B605EA5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82" name="Rectangle 698">
              <a:extLst>
                <a:ext uri="{FF2B5EF4-FFF2-40B4-BE49-F238E27FC236}">
                  <a16:creationId xmlns:a16="http://schemas.microsoft.com/office/drawing/2014/main" id="{BF3FBDC0-7C6F-4595-A229-A969C0C5C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3" name="Freeform 699">
              <a:extLst>
                <a:ext uri="{FF2B5EF4-FFF2-40B4-BE49-F238E27FC236}">
                  <a16:creationId xmlns:a16="http://schemas.microsoft.com/office/drawing/2014/main" id="{11926000-2866-481C-A0D2-36795A814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84" name="Oval 700">
              <a:extLst>
                <a:ext uri="{FF2B5EF4-FFF2-40B4-BE49-F238E27FC236}">
                  <a16:creationId xmlns:a16="http://schemas.microsoft.com/office/drawing/2014/main" id="{C0B4330F-B36D-4FE9-8E11-2F070411F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5" name="Oval 701">
              <a:extLst>
                <a:ext uri="{FF2B5EF4-FFF2-40B4-BE49-F238E27FC236}">
                  <a16:creationId xmlns:a16="http://schemas.microsoft.com/office/drawing/2014/main" id="{CF01F32C-0CA3-4FB1-9E8D-10F5C33D8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6" name="Oval 702">
              <a:extLst>
                <a:ext uri="{FF2B5EF4-FFF2-40B4-BE49-F238E27FC236}">
                  <a16:creationId xmlns:a16="http://schemas.microsoft.com/office/drawing/2014/main" id="{CFEA9F06-8C1D-42A2-8B7F-47AF96346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7" name="Oval 703">
              <a:extLst>
                <a:ext uri="{FF2B5EF4-FFF2-40B4-BE49-F238E27FC236}">
                  <a16:creationId xmlns:a16="http://schemas.microsoft.com/office/drawing/2014/main" id="{639BD9C9-4E36-469A-A503-B56A2D831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88" name="Rectangle 704">
              <a:extLst>
                <a:ext uri="{FF2B5EF4-FFF2-40B4-BE49-F238E27FC236}">
                  <a16:creationId xmlns:a16="http://schemas.microsoft.com/office/drawing/2014/main" id="{EBF2A506-690C-4AE8-B529-8EACF505A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89" name="Group 705">
            <a:extLst>
              <a:ext uri="{FF2B5EF4-FFF2-40B4-BE49-F238E27FC236}">
                <a16:creationId xmlns:a16="http://schemas.microsoft.com/office/drawing/2014/main" id="{3E6C71D2-1829-49AF-A40E-C9B55EA4642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4941888"/>
            <a:ext cx="1584325" cy="549275"/>
            <a:chOff x="217" y="3249"/>
            <a:chExt cx="2087" cy="725"/>
          </a:xfrm>
        </p:grpSpPr>
        <p:sp>
          <p:nvSpPr>
            <p:cNvPr id="68290" name="AutoShape 706">
              <a:extLst>
                <a:ext uri="{FF2B5EF4-FFF2-40B4-BE49-F238E27FC236}">
                  <a16:creationId xmlns:a16="http://schemas.microsoft.com/office/drawing/2014/main" id="{0F19E5BA-1B16-4730-8566-DEF223487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91" name="Freeform 707">
              <a:extLst>
                <a:ext uri="{FF2B5EF4-FFF2-40B4-BE49-F238E27FC236}">
                  <a16:creationId xmlns:a16="http://schemas.microsoft.com/office/drawing/2014/main" id="{FB0C617A-07DA-40BF-A88F-1C84E3103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2" name="Freeform 708">
              <a:extLst>
                <a:ext uri="{FF2B5EF4-FFF2-40B4-BE49-F238E27FC236}">
                  <a16:creationId xmlns:a16="http://schemas.microsoft.com/office/drawing/2014/main" id="{E9C8E56D-A345-4C44-B8A2-34170D492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3" name="Freeform 709">
              <a:extLst>
                <a:ext uri="{FF2B5EF4-FFF2-40B4-BE49-F238E27FC236}">
                  <a16:creationId xmlns:a16="http://schemas.microsoft.com/office/drawing/2014/main" id="{10F148D4-8F2C-49A9-A276-F1681A2FE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4" name="AutoShape 710">
              <a:extLst>
                <a:ext uri="{FF2B5EF4-FFF2-40B4-BE49-F238E27FC236}">
                  <a16:creationId xmlns:a16="http://schemas.microsoft.com/office/drawing/2014/main" id="{586ACAB1-C2C3-4A39-A8EE-36984DA61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95" name="Rectangle 711">
              <a:extLst>
                <a:ext uri="{FF2B5EF4-FFF2-40B4-BE49-F238E27FC236}">
                  <a16:creationId xmlns:a16="http://schemas.microsoft.com/office/drawing/2014/main" id="{3C28B050-A335-4283-B131-60F512B1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96" name="Rectangle 712">
              <a:extLst>
                <a:ext uri="{FF2B5EF4-FFF2-40B4-BE49-F238E27FC236}">
                  <a16:creationId xmlns:a16="http://schemas.microsoft.com/office/drawing/2014/main" id="{526B5149-C420-4C5D-A966-5F18C93C6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97" name="Freeform 713">
              <a:extLst>
                <a:ext uri="{FF2B5EF4-FFF2-40B4-BE49-F238E27FC236}">
                  <a16:creationId xmlns:a16="http://schemas.microsoft.com/office/drawing/2014/main" id="{C8F5DB3B-D484-4299-9C65-59B730BD5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8" name="Rectangle 714">
              <a:extLst>
                <a:ext uri="{FF2B5EF4-FFF2-40B4-BE49-F238E27FC236}">
                  <a16:creationId xmlns:a16="http://schemas.microsoft.com/office/drawing/2014/main" id="{5E769501-0D1A-426D-9D50-0A7881FA3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299" name="Freeform 715">
              <a:extLst>
                <a:ext uri="{FF2B5EF4-FFF2-40B4-BE49-F238E27FC236}">
                  <a16:creationId xmlns:a16="http://schemas.microsoft.com/office/drawing/2014/main" id="{3AF13CC7-8B2F-463D-89B6-5FDBE94F3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0" name="Oval 716">
              <a:extLst>
                <a:ext uri="{FF2B5EF4-FFF2-40B4-BE49-F238E27FC236}">
                  <a16:creationId xmlns:a16="http://schemas.microsoft.com/office/drawing/2014/main" id="{E68F5C3E-078A-495D-A578-2FADA2A7C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1" name="Oval 717">
              <a:extLst>
                <a:ext uri="{FF2B5EF4-FFF2-40B4-BE49-F238E27FC236}">
                  <a16:creationId xmlns:a16="http://schemas.microsoft.com/office/drawing/2014/main" id="{71EACCA2-A777-4E43-97C4-C461AC9C0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2" name="Oval 718">
              <a:extLst>
                <a:ext uri="{FF2B5EF4-FFF2-40B4-BE49-F238E27FC236}">
                  <a16:creationId xmlns:a16="http://schemas.microsoft.com/office/drawing/2014/main" id="{419777D0-297D-424C-B31A-0F5B55DAC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3" name="Oval 719">
              <a:extLst>
                <a:ext uri="{FF2B5EF4-FFF2-40B4-BE49-F238E27FC236}">
                  <a16:creationId xmlns:a16="http://schemas.microsoft.com/office/drawing/2014/main" id="{4F5CD3B3-5EE0-4B71-AB99-4876E17C6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4" name="Rectangle 720">
              <a:extLst>
                <a:ext uri="{FF2B5EF4-FFF2-40B4-BE49-F238E27FC236}">
                  <a16:creationId xmlns:a16="http://schemas.microsoft.com/office/drawing/2014/main" id="{68DD0D50-1110-4C73-B7F9-D5587A6DC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305" name="Group 721">
            <a:extLst>
              <a:ext uri="{FF2B5EF4-FFF2-40B4-BE49-F238E27FC236}">
                <a16:creationId xmlns:a16="http://schemas.microsoft.com/office/drawing/2014/main" id="{B99777F3-27E6-4150-8740-09D379748E9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4941888"/>
            <a:ext cx="1584325" cy="549275"/>
            <a:chOff x="217" y="3249"/>
            <a:chExt cx="2087" cy="725"/>
          </a:xfrm>
        </p:grpSpPr>
        <p:sp>
          <p:nvSpPr>
            <p:cNvPr id="68306" name="AutoShape 722">
              <a:extLst>
                <a:ext uri="{FF2B5EF4-FFF2-40B4-BE49-F238E27FC236}">
                  <a16:creationId xmlns:a16="http://schemas.microsoft.com/office/drawing/2014/main" id="{DFA9B73A-6812-401B-BE61-75D5C87EB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7" name="Freeform 723">
              <a:extLst>
                <a:ext uri="{FF2B5EF4-FFF2-40B4-BE49-F238E27FC236}">
                  <a16:creationId xmlns:a16="http://schemas.microsoft.com/office/drawing/2014/main" id="{12E2FD3A-155D-47ED-AA37-EE2EA232B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8" name="Freeform 724">
              <a:extLst>
                <a:ext uri="{FF2B5EF4-FFF2-40B4-BE49-F238E27FC236}">
                  <a16:creationId xmlns:a16="http://schemas.microsoft.com/office/drawing/2014/main" id="{BF04216E-8183-4411-8662-86228A5B1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9" name="Freeform 725">
              <a:extLst>
                <a:ext uri="{FF2B5EF4-FFF2-40B4-BE49-F238E27FC236}">
                  <a16:creationId xmlns:a16="http://schemas.microsoft.com/office/drawing/2014/main" id="{586E289B-6C75-4929-B241-9B6DF13F5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10" name="AutoShape 726">
              <a:extLst>
                <a:ext uri="{FF2B5EF4-FFF2-40B4-BE49-F238E27FC236}">
                  <a16:creationId xmlns:a16="http://schemas.microsoft.com/office/drawing/2014/main" id="{5611F080-AE1C-4653-95B8-AA2BB8CB4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1" name="Rectangle 727">
              <a:extLst>
                <a:ext uri="{FF2B5EF4-FFF2-40B4-BE49-F238E27FC236}">
                  <a16:creationId xmlns:a16="http://schemas.microsoft.com/office/drawing/2014/main" id="{E03723CA-8560-434E-AFB4-02E1333B8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2" name="Rectangle 728">
              <a:extLst>
                <a:ext uri="{FF2B5EF4-FFF2-40B4-BE49-F238E27FC236}">
                  <a16:creationId xmlns:a16="http://schemas.microsoft.com/office/drawing/2014/main" id="{C49E91D9-7778-42E9-8707-381E8468C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3" name="Freeform 729">
              <a:extLst>
                <a:ext uri="{FF2B5EF4-FFF2-40B4-BE49-F238E27FC236}">
                  <a16:creationId xmlns:a16="http://schemas.microsoft.com/office/drawing/2014/main" id="{284F99C7-7CE1-4646-8ECA-7AADADC7E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14" name="Rectangle 730">
              <a:extLst>
                <a:ext uri="{FF2B5EF4-FFF2-40B4-BE49-F238E27FC236}">
                  <a16:creationId xmlns:a16="http://schemas.microsoft.com/office/drawing/2014/main" id="{964BAFA9-3A80-4ED0-862E-1408F8CE8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5" name="Freeform 731">
              <a:extLst>
                <a:ext uri="{FF2B5EF4-FFF2-40B4-BE49-F238E27FC236}">
                  <a16:creationId xmlns:a16="http://schemas.microsoft.com/office/drawing/2014/main" id="{638CDA44-44B9-4A37-B646-E945C79F7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16" name="Oval 732">
              <a:extLst>
                <a:ext uri="{FF2B5EF4-FFF2-40B4-BE49-F238E27FC236}">
                  <a16:creationId xmlns:a16="http://schemas.microsoft.com/office/drawing/2014/main" id="{20BB4A1F-680A-4D04-8412-1AE6CAA07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7" name="Oval 733">
              <a:extLst>
                <a:ext uri="{FF2B5EF4-FFF2-40B4-BE49-F238E27FC236}">
                  <a16:creationId xmlns:a16="http://schemas.microsoft.com/office/drawing/2014/main" id="{44B75927-78F8-4B06-A7CF-4D10B1585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8" name="Oval 734">
              <a:extLst>
                <a:ext uri="{FF2B5EF4-FFF2-40B4-BE49-F238E27FC236}">
                  <a16:creationId xmlns:a16="http://schemas.microsoft.com/office/drawing/2014/main" id="{8BB0FCB4-F9F5-47F5-B889-877A2FCC7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9" name="Oval 735">
              <a:extLst>
                <a:ext uri="{FF2B5EF4-FFF2-40B4-BE49-F238E27FC236}">
                  <a16:creationId xmlns:a16="http://schemas.microsoft.com/office/drawing/2014/main" id="{D80BC6FC-43C8-489A-B4A3-C4C76BFAC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0" name="Rectangle 736">
              <a:extLst>
                <a:ext uri="{FF2B5EF4-FFF2-40B4-BE49-F238E27FC236}">
                  <a16:creationId xmlns:a16="http://schemas.microsoft.com/office/drawing/2014/main" id="{0EBFF24E-AB02-47B3-AFA4-FE8F5C5AA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321" name="Group 737">
            <a:extLst>
              <a:ext uri="{FF2B5EF4-FFF2-40B4-BE49-F238E27FC236}">
                <a16:creationId xmlns:a16="http://schemas.microsoft.com/office/drawing/2014/main" id="{6835D99F-DFEC-486F-829A-559441E0D0C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4941888"/>
            <a:ext cx="1584325" cy="549275"/>
            <a:chOff x="217" y="3249"/>
            <a:chExt cx="2087" cy="725"/>
          </a:xfrm>
        </p:grpSpPr>
        <p:sp>
          <p:nvSpPr>
            <p:cNvPr id="68322" name="AutoShape 738">
              <a:extLst>
                <a:ext uri="{FF2B5EF4-FFF2-40B4-BE49-F238E27FC236}">
                  <a16:creationId xmlns:a16="http://schemas.microsoft.com/office/drawing/2014/main" id="{936BE2FC-46AF-4C31-9ACF-F56188673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3" name="Freeform 739">
              <a:extLst>
                <a:ext uri="{FF2B5EF4-FFF2-40B4-BE49-F238E27FC236}">
                  <a16:creationId xmlns:a16="http://schemas.microsoft.com/office/drawing/2014/main" id="{1BAE01CD-9AF4-4C4A-B1BA-77DB89AA0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4" name="Freeform 740">
              <a:extLst>
                <a:ext uri="{FF2B5EF4-FFF2-40B4-BE49-F238E27FC236}">
                  <a16:creationId xmlns:a16="http://schemas.microsoft.com/office/drawing/2014/main" id="{67F8D692-B2D0-4149-AB98-5D131E2C9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5" name="Freeform 741">
              <a:extLst>
                <a:ext uri="{FF2B5EF4-FFF2-40B4-BE49-F238E27FC236}">
                  <a16:creationId xmlns:a16="http://schemas.microsoft.com/office/drawing/2014/main" id="{11604C15-A920-4C16-B937-E28003FFC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6" name="AutoShape 742">
              <a:extLst>
                <a:ext uri="{FF2B5EF4-FFF2-40B4-BE49-F238E27FC236}">
                  <a16:creationId xmlns:a16="http://schemas.microsoft.com/office/drawing/2014/main" id="{899E879A-9607-4AD3-98C4-2245875F2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7" name="Rectangle 743">
              <a:extLst>
                <a:ext uri="{FF2B5EF4-FFF2-40B4-BE49-F238E27FC236}">
                  <a16:creationId xmlns:a16="http://schemas.microsoft.com/office/drawing/2014/main" id="{DFE28AF2-91CA-4A95-86B5-71029ABBA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8" name="Rectangle 744">
              <a:extLst>
                <a:ext uri="{FF2B5EF4-FFF2-40B4-BE49-F238E27FC236}">
                  <a16:creationId xmlns:a16="http://schemas.microsoft.com/office/drawing/2014/main" id="{F8467873-CC98-47E0-992D-D14810EE3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9" name="Freeform 745">
              <a:extLst>
                <a:ext uri="{FF2B5EF4-FFF2-40B4-BE49-F238E27FC236}">
                  <a16:creationId xmlns:a16="http://schemas.microsoft.com/office/drawing/2014/main" id="{7A89BB5F-7AE9-4D1B-ACE4-342089FBD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0" name="Rectangle 746">
              <a:extLst>
                <a:ext uri="{FF2B5EF4-FFF2-40B4-BE49-F238E27FC236}">
                  <a16:creationId xmlns:a16="http://schemas.microsoft.com/office/drawing/2014/main" id="{BF7A4105-7019-4073-8C36-DA44D8B2C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1" name="Freeform 747">
              <a:extLst>
                <a:ext uri="{FF2B5EF4-FFF2-40B4-BE49-F238E27FC236}">
                  <a16:creationId xmlns:a16="http://schemas.microsoft.com/office/drawing/2014/main" id="{B41F4834-FEE9-4B99-A38B-1D2AC5A7E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2" name="Oval 748">
              <a:extLst>
                <a:ext uri="{FF2B5EF4-FFF2-40B4-BE49-F238E27FC236}">
                  <a16:creationId xmlns:a16="http://schemas.microsoft.com/office/drawing/2014/main" id="{C07962E5-4C2C-46E7-8F6D-867A8085E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3" name="Oval 749">
              <a:extLst>
                <a:ext uri="{FF2B5EF4-FFF2-40B4-BE49-F238E27FC236}">
                  <a16:creationId xmlns:a16="http://schemas.microsoft.com/office/drawing/2014/main" id="{01B29F2F-595B-4983-B16A-3BDE9E583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4" name="Oval 750">
              <a:extLst>
                <a:ext uri="{FF2B5EF4-FFF2-40B4-BE49-F238E27FC236}">
                  <a16:creationId xmlns:a16="http://schemas.microsoft.com/office/drawing/2014/main" id="{D52A90B9-F85F-483A-A97E-E28EB9493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5" name="Oval 751">
              <a:extLst>
                <a:ext uri="{FF2B5EF4-FFF2-40B4-BE49-F238E27FC236}">
                  <a16:creationId xmlns:a16="http://schemas.microsoft.com/office/drawing/2014/main" id="{FFE054FF-95DD-4206-ABB3-3D946D3CD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6" name="Rectangle 752">
              <a:extLst>
                <a:ext uri="{FF2B5EF4-FFF2-40B4-BE49-F238E27FC236}">
                  <a16:creationId xmlns:a16="http://schemas.microsoft.com/office/drawing/2014/main" id="{843C1EB8-8BDA-4596-AEBD-215AF7150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337" name="Group 753">
            <a:extLst>
              <a:ext uri="{FF2B5EF4-FFF2-40B4-BE49-F238E27FC236}">
                <a16:creationId xmlns:a16="http://schemas.microsoft.com/office/drawing/2014/main" id="{30B598C4-C53C-4FFC-B4C4-4B707C508F2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4941888"/>
            <a:ext cx="1584325" cy="549275"/>
            <a:chOff x="217" y="3249"/>
            <a:chExt cx="2087" cy="725"/>
          </a:xfrm>
        </p:grpSpPr>
        <p:sp>
          <p:nvSpPr>
            <p:cNvPr id="68338" name="AutoShape 754">
              <a:extLst>
                <a:ext uri="{FF2B5EF4-FFF2-40B4-BE49-F238E27FC236}">
                  <a16:creationId xmlns:a16="http://schemas.microsoft.com/office/drawing/2014/main" id="{BD890B0B-6391-4097-AB99-A8E539A66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3748"/>
              <a:ext cx="2087" cy="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9" name="Freeform 755">
              <a:extLst>
                <a:ext uri="{FF2B5EF4-FFF2-40B4-BE49-F238E27FC236}">
                  <a16:creationId xmlns:a16="http://schemas.microsoft.com/office/drawing/2014/main" id="{67D42C7F-5C5A-43D5-A4E1-6D6598365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249"/>
              <a:ext cx="2041" cy="545"/>
            </a:xfrm>
            <a:custGeom>
              <a:avLst/>
              <a:gdLst>
                <a:gd name="T0" fmla="*/ 2041 w 2041"/>
                <a:gd name="T1" fmla="*/ 545 h 545"/>
                <a:gd name="T2" fmla="*/ 1951 w 2041"/>
                <a:gd name="T3" fmla="*/ 363 h 545"/>
                <a:gd name="T4" fmla="*/ 1543 w 2041"/>
                <a:gd name="T5" fmla="*/ 272 h 545"/>
                <a:gd name="T6" fmla="*/ 1225 w 2041"/>
                <a:gd name="T7" fmla="*/ 46 h 545"/>
                <a:gd name="T8" fmla="*/ 1134 w 2041"/>
                <a:gd name="T9" fmla="*/ 0 h 545"/>
                <a:gd name="T10" fmla="*/ 545 w 2041"/>
                <a:gd name="T11" fmla="*/ 0 h 545"/>
                <a:gd name="T12" fmla="*/ 227 w 2041"/>
                <a:gd name="T13" fmla="*/ 272 h 545"/>
                <a:gd name="T14" fmla="*/ 0 w 2041"/>
                <a:gd name="T15" fmla="*/ 272 h 545"/>
                <a:gd name="T16" fmla="*/ 0 w 2041"/>
                <a:gd name="T17" fmla="*/ 545 h 545"/>
                <a:gd name="T18" fmla="*/ 2041 w 2041"/>
                <a:gd name="T1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1" h="545">
                  <a:moveTo>
                    <a:pt x="2041" y="545"/>
                  </a:moveTo>
                  <a:lnTo>
                    <a:pt x="1951" y="363"/>
                  </a:lnTo>
                  <a:lnTo>
                    <a:pt x="1543" y="272"/>
                  </a:lnTo>
                  <a:lnTo>
                    <a:pt x="1225" y="46"/>
                  </a:lnTo>
                  <a:lnTo>
                    <a:pt x="1134" y="0"/>
                  </a:lnTo>
                  <a:lnTo>
                    <a:pt x="545" y="0"/>
                  </a:lnTo>
                  <a:lnTo>
                    <a:pt x="227" y="272"/>
                  </a:lnTo>
                  <a:lnTo>
                    <a:pt x="0" y="272"/>
                  </a:lnTo>
                  <a:lnTo>
                    <a:pt x="0" y="545"/>
                  </a:lnTo>
                  <a:lnTo>
                    <a:pt x="2041" y="54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0" name="Freeform 756">
              <a:extLst>
                <a:ext uri="{FF2B5EF4-FFF2-40B4-BE49-F238E27FC236}">
                  <a16:creationId xmlns:a16="http://schemas.microsoft.com/office/drawing/2014/main" id="{74C25B7E-F09B-41AB-A5D1-B76070601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3295"/>
              <a:ext cx="363" cy="226"/>
            </a:xfrm>
            <a:custGeom>
              <a:avLst/>
              <a:gdLst>
                <a:gd name="T0" fmla="*/ 363 w 363"/>
                <a:gd name="T1" fmla="*/ 226 h 226"/>
                <a:gd name="T2" fmla="*/ 45 w 363"/>
                <a:gd name="T3" fmla="*/ 0 h 226"/>
                <a:gd name="T4" fmla="*/ 0 w 363"/>
                <a:gd name="T5" fmla="*/ 0 h 226"/>
                <a:gd name="T6" fmla="*/ 272 w 363"/>
                <a:gd name="T7" fmla="*/ 226 h 226"/>
                <a:gd name="T8" fmla="*/ 363 w 36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26">
                  <a:moveTo>
                    <a:pt x="363" y="226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272" y="226"/>
                  </a:lnTo>
                  <a:lnTo>
                    <a:pt x="363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1" name="Freeform 757">
              <a:extLst>
                <a:ext uri="{FF2B5EF4-FFF2-40B4-BE49-F238E27FC236}">
                  <a16:creationId xmlns:a16="http://schemas.microsoft.com/office/drawing/2014/main" id="{4B803B33-3BBC-4176-8EB4-EF0EF8DD0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295"/>
              <a:ext cx="862" cy="226"/>
            </a:xfrm>
            <a:custGeom>
              <a:avLst/>
              <a:gdLst>
                <a:gd name="T0" fmla="*/ 862 w 862"/>
                <a:gd name="T1" fmla="*/ 226 h 226"/>
                <a:gd name="T2" fmla="*/ 91 w 862"/>
                <a:gd name="T3" fmla="*/ 226 h 226"/>
                <a:gd name="T4" fmla="*/ 0 w 862"/>
                <a:gd name="T5" fmla="*/ 181 h 226"/>
                <a:gd name="T6" fmla="*/ 182 w 862"/>
                <a:gd name="T7" fmla="*/ 0 h 226"/>
                <a:gd name="T8" fmla="*/ 635 w 862"/>
                <a:gd name="T9" fmla="*/ 0 h 226"/>
                <a:gd name="T10" fmla="*/ 862 w 862"/>
                <a:gd name="T1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226">
                  <a:moveTo>
                    <a:pt x="862" y="226"/>
                  </a:moveTo>
                  <a:lnTo>
                    <a:pt x="91" y="226"/>
                  </a:lnTo>
                  <a:lnTo>
                    <a:pt x="0" y="181"/>
                  </a:lnTo>
                  <a:lnTo>
                    <a:pt x="182" y="0"/>
                  </a:lnTo>
                  <a:lnTo>
                    <a:pt x="635" y="0"/>
                  </a:lnTo>
                  <a:lnTo>
                    <a:pt x="862" y="226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2" name="AutoShape 758">
              <a:extLst>
                <a:ext uri="{FF2B5EF4-FFF2-40B4-BE49-F238E27FC236}">
                  <a16:creationId xmlns:a16="http://schemas.microsoft.com/office/drawing/2014/main" id="{CA06D117-82DA-4CAE-BD41-8EB21486F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448"/>
              <a:ext cx="91" cy="7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43" name="Rectangle 759">
              <a:extLst>
                <a:ext uri="{FF2B5EF4-FFF2-40B4-BE49-F238E27FC236}">
                  <a16:creationId xmlns:a16="http://schemas.microsoft.com/office/drawing/2014/main" id="{CE494010-63BC-481E-BAB9-C1AA723FB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7"/>
              <a:ext cx="46" cy="18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44" name="Rectangle 760">
              <a:extLst>
                <a:ext uri="{FF2B5EF4-FFF2-40B4-BE49-F238E27FC236}">
                  <a16:creationId xmlns:a16="http://schemas.microsoft.com/office/drawing/2014/main" id="{84B6A37F-3354-4D2A-B884-78F5DF6BF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03"/>
              <a:ext cx="46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45" name="Freeform 761">
              <a:extLst>
                <a:ext uri="{FF2B5EF4-FFF2-40B4-BE49-F238E27FC236}">
                  <a16:creationId xmlns:a16="http://schemas.microsoft.com/office/drawing/2014/main" id="{5C2C334D-C279-4FE0-BA53-6B18E5EC0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12"/>
              <a:ext cx="136" cy="182"/>
            </a:xfrm>
            <a:custGeom>
              <a:avLst/>
              <a:gdLst>
                <a:gd name="T0" fmla="*/ 46 w 136"/>
                <a:gd name="T1" fmla="*/ 0 h 182"/>
                <a:gd name="T2" fmla="*/ 0 w 136"/>
                <a:gd name="T3" fmla="*/ 46 h 182"/>
                <a:gd name="T4" fmla="*/ 46 w 136"/>
                <a:gd name="T5" fmla="*/ 182 h 182"/>
                <a:gd name="T6" fmla="*/ 136 w 136"/>
                <a:gd name="T7" fmla="*/ 182 h 182"/>
                <a:gd name="T8" fmla="*/ 46 w 136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2">
                  <a:moveTo>
                    <a:pt x="46" y="0"/>
                  </a:moveTo>
                  <a:lnTo>
                    <a:pt x="0" y="46"/>
                  </a:lnTo>
                  <a:lnTo>
                    <a:pt x="46" y="182"/>
                  </a:lnTo>
                  <a:lnTo>
                    <a:pt x="136" y="18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6" name="Rectangle 762">
              <a:extLst>
                <a:ext uri="{FF2B5EF4-FFF2-40B4-BE49-F238E27FC236}">
                  <a16:creationId xmlns:a16="http://schemas.microsoft.com/office/drawing/2014/main" id="{218B402F-A428-4010-A2FD-C13B1D1FC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567"/>
              <a:ext cx="90" cy="45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47" name="Freeform 763">
              <a:extLst>
                <a:ext uri="{FF2B5EF4-FFF2-40B4-BE49-F238E27FC236}">
                  <a16:creationId xmlns:a16="http://schemas.microsoft.com/office/drawing/2014/main" id="{A9D09670-101F-403E-B5AB-CFF56F45D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49"/>
              <a:ext cx="318" cy="272"/>
            </a:xfrm>
            <a:custGeom>
              <a:avLst/>
              <a:gdLst>
                <a:gd name="T0" fmla="*/ 0 w 318"/>
                <a:gd name="T1" fmla="*/ 272 h 272"/>
                <a:gd name="T2" fmla="*/ 318 w 318"/>
                <a:gd name="T3" fmla="*/ 0 h 272"/>
                <a:gd name="T4" fmla="*/ 272 w 318"/>
                <a:gd name="T5" fmla="*/ 91 h 272"/>
                <a:gd name="T6" fmla="*/ 91 w 318"/>
                <a:gd name="T7" fmla="*/ 272 h 272"/>
                <a:gd name="T8" fmla="*/ 0 w 31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72">
                  <a:moveTo>
                    <a:pt x="0" y="272"/>
                  </a:moveTo>
                  <a:lnTo>
                    <a:pt x="318" y="0"/>
                  </a:lnTo>
                  <a:lnTo>
                    <a:pt x="272" y="91"/>
                  </a:lnTo>
                  <a:lnTo>
                    <a:pt x="91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8" name="Oval 764">
              <a:extLst>
                <a:ext uri="{FF2B5EF4-FFF2-40B4-BE49-F238E27FC236}">
                  <a16:creationId xmlns:a16="http://schemas.microsoft.com/office/drawing/2014/main" id="{02545D44-D590-4434-8021-A7463F8F5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49" name="Oval 765">
              <a:extLst>
                <a:ext uri="{FF2B5EF4-FFF2-40B4-BE49-F238E27FC236}">
                  <a16:creationId xmlns:a16="http://schemas.microsoft.com/office/drawing/2014/main" id="{13079F09-C360-4AE5-A595-B06F5B698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0" name="Oval 766">
              <a:extLst>
                <a:ext uri="{FF2B5EF4-FFF2-40B4-BE49-F238E27FC236}">
                  <a16:creationId xmlns:a16="http://schemas.microsoft.com/office/drawing/2014/main" id="{5BD132C4-C5CF-4451-A8C0-6216F6EAC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3702"/>
              <a:ext cx="272" cy="27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1" name="Oval 767">
              <a:extLst>
                <a:ext uri="{FF2B5EF4-FFF2-40B4-BE49-F238E27FC236}">
                  <a16:creationId xmlns:a16="http://schemas.microsoft.com/office/drawing/2014/main" id="{1DA27D5A-6794-4D4A-852B-5C3BFCDD5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748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2" name="Rectangle 768">
              <a:extLst>
                <a:ext uri="{FF2B5EF4-FFF2-40B4-BE49-F238E27FC236}">
                  <a16:creationId xmlns:a16="http://schemas.microsoft.com/office/drawing/2014/main" id="{4ECEDCE3-6596-41EE-9BAE-55BCB62F4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612"/>
              <a:ext cx="91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714" name="Group 82">
            <a:extLst>
              <a:ext uri="{FF2B5EF4-FFF2-40B4-BE49-F238E27FC236}">
                <a16:creationId xmlns:a16="http://schemas.microsoft.com/office/drawing/2014/main" id="{F0DBC2F9-BBCC-4E57-86F0-C13CA21A6AA4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2898775"/>
            <a:ext cx="1584325" cy="1162050"/>
            <a:chOff x="263" y="0"/>
            <a:chExt cx="2041" cy="1497"/>
          </a:xfrm>
        </p:grpSpPr>
        <p:sp>
          <p:nvSpPr>
            <p:cNvPr id="69669" name="Oval 37">
              <a:extLst>
                <a:ext uri="{FF2B5EF4-FFF2-40B4-BE49-F238E27FC236}">
                  <a16:creationId xmlns:a16="http://schemas.microsoft.com/office/drawing/2014/main" id="{9EB35A09-EE6D-4104-BAA6-67383ABFE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0" name="Oval 38">
              <a:extLst>
                <a:ext uri="{FF2B5EF4-FFF2-40B4-BE49-F238E27FC236}">
                  <a16:creationId xmlns:a16="http://schemas.microsoft.com/office/drawing/2014/main" id="{B4E89FC9-08D5-4854-93FA-4371ACC60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2" name="Freeform 40">
              <a:extLst>
                <a:ext uri="{FF2B5EF4-FFF2-40B4-BE49-F238E27FC236}">
                  <a16:creationId xmlns:a16="http://schemas.microsoft.com/office/drawing/2014/main" id="{6364702C-39B2-4115-80FE-E17B629EF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73" name="Freeform 41">
              <a:extLst>
                <a:ext uri="{FF2B5EF4-FFF2-40B4-BE49-F238E27FC236}">
                  <a16:creationId xmlns:a16="http://schemas.microsoft.com/office/drawing/2014/main" id="{AC39A2E9-2E7C-48A0-983D-F318508C1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74" name="Freeform 42">
              <a:extLst>
                <a:ext uri="{FF2B5EF4-FFF2-40B4-BE49-F238E27FC236}">
                  <a16:creationId xmlns:a16="http://schemas.microsoft.com/office/drawing/2014/main" id="{86EF8FD1-349F-4DF3-BCAE-C9CBB5511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75" name="AutoShape 43">
              <a:extLst>
                <a:ext uri="{FF2B5EF4-FFF2-40B4-BE49-F238E27FC236}">
                  <a16:creationId xmlns:a16="http://schemas.microsoft.com/office/drawing/2014/main" id="{93498A92-812F-4051-89DA-5A3F5FD4C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6" name="Rectangle 44">
              <a:extLst>
                <a:ext uri="{FF2B5EF4-FFF2-40B4-BE49-F238E27FC236}">
                  <a16:creationId xmlns:a16="http://schemas.microsoft.com/office/drawing/2014/main" id="{859733E5-56D8-460A-8134-7F7551911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7" name="Rectangle 45">
              <a:extLst>
                <a:ext uri="{FF2B5EF4-FFF2-40B4-BE49-F238E27FC236}">
                  <a16:creationId xmlns:a16="http://schemas.microsoft.com/office/drawing/2014/main" id="{10B1DB43-CD6F-4A6E-AF68-1AB664898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8" name="Rectangle 46">
              <a:extLst>
                <a:ext uri="{FF2B5EF4-FFF2-40B4-BE49-F238E27FC236}">
                  <a16:creationId xmlns:a16="http://schemas.microsoft.com/office/drawing/2014/main" id="{D912B018-1502-4B69-ADF3-D20742A17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79" name="AutoShape 47">
              <a:extLst>
                <a:ext uri="{FF2B5EF4-FFF2-40B4-BE49-F238E27FC236}">
                  <a16:creationId xmlns:a16="http://schemas.microsoft.com/office/drawing/2014/main" id="{BAA436F0-7653-4E25-A672-7E00CBAB0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0" name="Freeform 48">
              <a:extLst>
                <a:ext uri="{FF2B5EF4-FFF2-40B4-BE49-F238E27FC236}">
                  <a16:creationId xmlns:a16="http://schemas.microsoft.com/office/drawing/2014/main" id="{38736D89-6C2A-4580-9038-651D413A4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81" name="Oval 49">
              <a:extLst>
                <a:ext uri="{FF2B5EF4-FFF2-40B4-BE49-F238E27FC236}">
                  <a16:creationId xmlns:a16="http://schemas.microsoft.com/office/drawing/2014/main" id="{6EA5DBE4-4CC6-456A-96B8-CB096DB99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2" name="Oval 50">
              <a:extLst>
                <a:ext uri="{FF2B5EF4-FFF2-40B4-BE49-F238E27FC236}">
                  <a16:creationId xmlns:a16="http://schemas.microsoft.com/office/drawing/2014/main" id="{77422007-E2B3-4A32-89CA-97F910FD9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3" name="AutoShape 51">
              <a:extLst>
                <a:ext uri="{FF2B5EF4-FFF2-40B4-BE49-F238E27FC236}">
                  <a16:creationId xmlns:a16="http://schemas.microsoft.com/office/drawing/2014/main" id="{59694E60-0182-49B8-93FB-B99F38421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3" name="Group 81">
            <a:extLst>
              <a:ext uri="{FF2B5EF4-FFF2-40B4-BE49-F238E27FC236}">
                <a16:creationId xmlns:a16="http://schemas.microsoft.com/office/drawing/2014/main" id="{EF4849C1-1A1A-4646-A852-68536841B066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5019675"/>
            <a:ext cx="1584325" cy="985838"/>
            <a:chOff x="263" y="2704"/>
            <a:chExt cx="2041" cy="1271"/>
          </a:xfrm>
        </p:grpSpPr>
        <p:sp>
          <p:nvSpPr>
            <p:cNvPr id="69684" name="Oval 52">
              <a:extLst>
                <a:ext uri="{FF2B5EF4-FFF2-40B4-BE49-F238E27FC236}">
                  <a16:creationId xmlns:a16="http://schemas.microsoft.com/office/drawing/2014/main" id="{A53D40D0-EA6C-4644-96E1-6655D62C2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5" name="Oval 53">
              <a:extLst>
                <a:ext uri="{FF2B5EF4-FFF2-40B4-BE49-F238E27FC236}">
                  <a16:creationId xmlns:a16="http://schemas.microsoft.com/office/drawing/2014/main" id="{9F6A66A0-89BF-48C4-BA23-67C630487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86" name="Freeform 54">
              <a:extLst>
                <a:ext uri="{FF2B5EF4-FFF2-40B4-BE49-F238E27FC236}">
                  <a16:creationId xmlns:a16="http://schemas.microsoft.com/office/drawing/2014/main" id="{41D6D16D-4625-4983-9191-FBA1E7432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87" name="Freeform 55">
              <a:extLst>
                <a:ext uri="{FF2B5EF4-FFF2-40B4-BE49-F238E27FC236}">
                  <a16:creationId xmlns:a16="http://schemas.microsoft.com/office/drawing/2014/main" id="{856C46FF-617B-428E-8A11-B91FB2C7F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88" name="Freeform 56">
              <a:extLst>
                <a:ext uri="{FF2B5EF4-FFF2-40B4-BE49-F238E27FC236}">
                  <a16:creationId xmlns:a16="http://schemas.microsoft.com/office/drawing/2014/main" id="{661480A8-0476-4CC3-9147-A0086E8D8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89" name="AutoShape 57">
              <a:extLst>
                <a:ext uri="{FF2B5EF4-FFF2-40B4-BE49-F238E27FC236}">
                  <a16:creationId xmlns:a16="http://schemas.microsoft.com/office/drawing/2014/main" id="{9E0E3A4B-78E9-44F8-8A11-10872B221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0" name="Rectangle 58">
              <a:extLst>
                <a:ext uri="{FF2B5EF4-FFF2-40B4-BE49-F238E27FC236}">
                  <a16:creationId xmlns:a16="http://schemas.microsoft.com/office/drawing/2014/main" id="{1B252375-D3E0-4031-8EBB-932F4A0E4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1" name="Rectangle 59">
              <a:extLst>
                <a:ext uri="{FF2B5EF4-FFF2-40B4-BE49-F238E27FC236}">
                  <a16:creationId xmlns:a16="http://schemas.microsoft.com/office/drawing/2014/main" id="{9529C35E-5E20-44A6-92D9-F10967AA9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2" name="Rectangle 60">
              <a:extLst>
                <a:ext uri="{FF2B5EF4-FFF2-40B4-BE49-F238E27FC236}">
                  <a16:creationId xmlns:a16="http://schemas.microsoft.com/office/drawing/2014/main" id="{8FEFF3F1-845A-4DD5-B940-165ED7499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33996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3" name="AutoShape 61">
              <a:extLst>
                <a:ext uri="{FF2B5EF4-FFF2-40B4-BE49-F238E27FC236}">
                  <a16:creationId xmlns:a16="http://schemas.microsoft.com/office/drawing/2014/main" id="{AC42DD03-CEA3-4998-B212-609D3D68C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4" name="Freeform 62">
              <a:extLst>
                <a:ext uri="{FF2B5EF4-FFF2-40B4-BE49-F238E27FC236}">
                  <a16:creationId xmlns:a16="http://schemas.microsoft.com/office/drawing/2014/main" id="{2DC95B1B-23C9-42B9-A58C-64C311AC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95" name="Oval 63">
              <a:extLst>
                <a:ext uri="{FF2B5EF4-FFF2-40B4-BE49-F238E27FC236}">
                  <a16:creationId xmlns:a16="http://schemas.microsoft.com/office/drawing/2014/main" id="{909A54B9-02A6-438B-8FB3-C5A5FE1A8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6" name="Oval 64">
              <a:extLst>
                <a:ext uri="{FF2B5EF4-FFF2-40B4-BE49-F238E27FC236}">
                  <a16:creationId xmlns:a16="http://schemas.microsoft.com/office/drawing/2014/main" id="{A4F87641-C380-40B6-AC57-135A02D14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7" name="AutoShape 65">
              <a:extLst>
                <a:ext uri="{FF2B5EF4-FFF2-40B4-BE49-F238E27FC236}">
                  <a16:creationId xmlns:a16="http://schemas.microsoft.com/office/drawing/2014/main" id="{001439BD-13F3-45E5-B9BC-F8CCFA093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8" name="Rectangle 66">
              <a:extLst>
                <a:ext uri="{FF2B5EF4-FFF2-40B4-BE49-F238E27FC236}">
                  <a16:creationId xmlns:a16="http://schemas.microsoft.com/office/drawing/2014/main" id="{8EED40FA-30D0-4CE4-B037-0B25EB554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33996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99" name="Rectangle 67">
              <a:extLst>
                <a:ext uri="{FF2B5EF4-FFF2-40B4-BE49-F238E27FC236}">
                  <a16:creationId xmlns:a16="http://schemas.microsoft.com/office/drawing/2014/main" id="{5F663AA2-2DB7-4860-B649-EC7CBB2B7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33996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5" name="Group 83">
            <a:extLst>
              <a:ext uri="{FF2B5EF4-FFF2-40B4-BE49-F238E27FC236}">
                <a16:creationId xmlns:a16="http://schemas.microsoft.com/office/drawing/2014/main" id="{ACB6EA86-AB91-4A05-9FA3-06C68A64140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236663"/>
            <a:ext cx="1584325" cy="879475"/>
            <a:chOff x="2622" y="2840"/>
            <a:chExt cx="2041" cy="1134"/>
          </a:xfrm>
        </p:grpSpPr>
        <p:sp>
          <p:nvSpPr>
            <p:cNvPr id="69700" name="Oval 68">
              <a:extLst>
                <a:ext uri="{FF2B5EF4-FFF2-40B4-BE49-F238E27FC236}">
                  <a16:creationId xmlns:a16="http://schemas.microsoft.com/office/drawing/2014/main" id="{331B9497-0A64-4AC6-B3A5-F28C04D4C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1" name="Oval 69">
              <a:extLst>
                <a:ext uri="{FF2B5EF4-FFF2-40B4-BE49-F238E27FC236}">
                  <a16:creationId xmlns:a16="http://schemas.microsoft.com/office/drawing/2014/main" id="{88692BB3-8325-4505-AACB-1856D42CB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2" name="Freeform 70">
              <a:extLst>
                <a:ext uri="{FF2B5EF4-FFF2-40B4-BE49-F238E27FC236}">
                  <a16:creationId xmlns:a16="http://schemas.microsoft.com/office/drawing/2014/main" id="{9AC74CBE-27FB-4FE9-AFF4-AACA51F3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03" name="Freeform 71">
              <a:extLst>
                <a:ext uri="{FF2B5EF4-FFF2-40B4-BE49-F238E27FC236}">
                  <a16:creationId xmlns:a16="http://schemas.microsoft.com/office/drawing/2014/main" id="{E0F693E5-AD78-4A20-B3B6-7FD6B40FB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04" name="Freeform 72">
              <a:extLst>
                <a:ext uri="{FF2B5EF4-FFF2-40B4-BE49-F238E27FC236}">
                  <a16:creationId xmlns:a16="http://schemas.microsoft.com/office/drawing/2014/main" id="{040A7D18-1067-4136-ACF7-98C64581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05" name="AutoShape 73">
              <a:extLst>
                <a:ext uri="{FF2B5EF4-FFF2-40B4-BE49-F238E27FC236}">
                  <a16:creationId xmlns:a16="http://schemas.microsoft.com/office/drawing/2014/main" id="{9B24192A-CDA4-4E77-AAC4-54D072556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6" name="Rectangle 74">
              <a:extLst>
                <a:ext uri="{FF2B5EF4-FFF2-40B4-BE49-F238E27FC236}">
                  <a16:creationId xmlns:a16="http://schemas.microsoft.com/office/drawing/2014/main" id="{FF0B1B85-3E18-4AF7-B002-01D305DF3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7" name="Rectangle 75">
              <a:extLst>
                <a:ext uri="{FF2B5EF4-FFF2-40B4-BE49-F238E27FC236}">
                  <a16:creationId xmlns:a16="http://schemas.microsoft.com/office/drawing/2014/main" id="{1C547725-4FE0-4B4A-AB2C-F3BF74EFD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8" name="AutoShape 76">
              <a:extLst>
                <a:ext uri="{FF2B5EF4-FFF2-40B4-BE49-F238E27FC236}">
                  <a16:creationId xmlns:a16="http://schemas.microsoft.com/office/drawing/2014/main" id="{7E1811AD-DE54-45A6-8DC3-1D0536691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09" name="Freeform 77">
              <a:extLst>
                <a:ext uri="{FF2B5EF4-FFF2-40B4-BE49-F238E27FC236}">
                  <a16:creationId xmlns:a16="http://schemas.microsoft.com/office/drawing/2014/main" id="{ACC127EC-7972-4E11-92CC-26D37B853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10" name="Oval 78">
              <a:extLst>
                <a:ext uri="{FF2B5EF4-FFF2-40B4-BE49-F238E27FC236}">
                  <a16:creationId xmlns:a16="http://schemas.microsoft.com/office/drawing/2014/main" id="{ED057ED9-204D-4D4C-B351-8357FD0E3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1" name="Oval 79">
              <a:extLst>
                <a:ext uri="{FF2B5EF4-FFF2-40B4-BE49-F238E27FC236}">
                  <a16:creationId xmlns:a16="http://schemas.microsoft.com/office/drawing/2014/main" id="{458460E6-D648-4A34-819A-74A183C96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2" name="AutoShape 80">
              <a:extLst>
                <a:ext uri="{FF2B5EF4-FFF2-40B4-BE49-F238E27FC236}">
                  <a16:creationId xmlns:a16="http://schemas.microsoft.com/office/drawing/2014/main" id="{B62F65AC-62CF-41F3-8A7B-CAC950425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16" name="Group 84">
            <a:extLst>
              <a:ext uri="{FF2B5EF4-FFF2-40B4-BE49-F238E27FC236}">
                <a16:creationId xmlns:a16="http://schemas.microsoft.com/office/drawing/2014/main" id="{9242344D-19B7-449D-97F7-B9709978F66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874963"/>
            <a:ext cx="1584325" cy="1162050"/>
            <a:chOff x="263" y="0"/>
            <a:chExt cx="2041" cy="1497"/>
          </a:xfrm>
        </p:grpSpPr>
        <p:sp>
          <p:nvSpPr>
            <p:cNvPr id="69717" name="Oval 85">
              <a:extLst>
                <a:ext uri="{FF2B5EF4-FFF2-40B4-BE49-F238E27FC236}">
                  <a16:creationId xmlns:a16="http://schemas.microsoft.com/office/drawing/2014/main" id="{3EE49F88-49E9-4F47-A3AC-8565866DA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8" name="Oval 86">
              <a:extLst>
                <a:ext uri="{FF2B5EF4-FFF2-40B4-BE49-F238E27FC236}">
                  <a16:creationId xmlns:a16="http://schemas.microsoft.com/office/drawing/2014/main" id="{DC5DB986-5771-4B55-BFCC-798B5D4B3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9" name="Freeform 87">
              <a:extLst>
                <a:ext uri="{FF2B5EF4-FFF2-40B4-BE49-F238E27FC236}">
                  <a16:creationId xmlns:a16="http://schemas.microsoft.com/office/drawing/2014/main" id="{A8C024CB-57CD-4F5A-947B-343AB1B6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0" name="Freeform 88">
              <a:extLst>
                <a:ext uri="{FF2B5EF4-FFF2-40B4-BE49-F238E27FC236}">
                  <a16:creationId xmlns:a16="http://schemas.microsoft.com/office/drawing/2014/main" id="{FE23B884-1362-48F6-903B-D8917A2FE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1" name="Freeform 89">
              <a:extLst>
                <a:ext uri="{FF2B5EF4-FFF2-40B4-BE49-F238E27FC236}">
                  <a16:creationId xmlns:a16="http://schemas.microsoft.com/office/drawing/2014/main" id="{35F0DAA1-C84B-421B-A45D-AB0EA7582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2" name="AutoShape 90">
              <a:extLst>
                <a:ext uri="{FF2B5EF4-FFF2-40B4-BE49-F238E27FC236}">
                  <a16:creationId xmlns:a16="http://schemas.microsoft.com/office/drawing/2014/main" id="{4B3D01F7-7F09-474A-B925-F0A357087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3" name="Rectangle 91">
              <a:extLst>
                <a:ext uri="{FF2B5EF4-FFF2-40B4-BE49-F238E27FC236}">
                  <a16:creationId xmlns:a16="http://schemas.microsoft.com/office/drawing/2014/main" id="{45D82C9F-FA51-45A3-AAA2-E53A332A1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4" name="Rectangle 92">
              <a:extLst>
                <a:ext uri="{FF2B5EF4-FFF2-40B4-BE49-F238E27FC236}">
                  <a16:creationId xmlns:a16="http://schemas.microsoft.com/office/drawing/2014/main" id="{47E4865A-D120-49E7-81A9-A5CDBC9DC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5" name="Rectangle 93">
              <a:extLst>
                <a:ext uri="{FF2B5EF4-FFF2-40B4-BE49-F238E27FC236}">
                  <a16:creationId xmlns:a16="http://schemas.microsoft.com/office/drawing/2014/main" id="{CC20A046-85D7-44D1-95FB-97532976F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6" name="AutoShape 94">
              <a:extLst>
                <a:ext uri="{FF2B5EF4-FFF2-40B4-BE49-F238E27FC236}">
                  <a16:creationId xmlns:a16="http://schemas.microsoft.com/office/drawing/2014/main" id="{034216F0-955F-44A7-95FF-0F3741608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7" name="Freeform 95">
              <a:extLst>
                <a:ext uri="{FF2B5EF4-FFF2-40B4-BE49-F238E27FC236}">
                  <a16:creationId xmlns:a16="http://schemas.microsoft.com/office/drawing/2014/main" id="{140074E6-C5C5-4467-9DF8-9D7B726E5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8" name="Oval 96">
              <a:extLst>
                <a:ext uri="{FF2B5EF4-FFF2-40B4-BE49-F238E27FC236}">
                  <a16:creationId xmlns:a16="http://schemas.microsoft.com/office/drawing/2014/main" id="{10FFEBFD-B742-4C60-A56F-D473CFBB7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9" name="Oval 97">
              <a:extLst>
                <a:ext uri="{FF2B5EF4-FFF2-40B4-BE49-F238E27FC236}">
                  <a16:creationId xmlns:a16="http://schemas.microsoft.com/office/drawing/2014/main" id="{B3944923-863B-4886-9149-45CA39C03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0" name="AutoShape 98">
              <a:extLst>
                <a:ext uri="{FF2B5EF4-FFF2-40B4-BE49-F238E27FC236}">
                  <a16:creationId xmlns:a16="http://schemas.microsoft.com/office/drawing/2014/main" id="{13CEE15F-7E36-4708-AA85-923CDB657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31" name="Group 99">
            <a:extLst>
              <a:ext uri="{FF2B5EF4-FFF2-40B4-BE49-F238E27FC236}">
                <a16:creationId xmlns:a16="http://schemas.microsoft.com/office/drawing/2014/main" id="{3079696C-B98B-4433-9254-D6A2275F13D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95863"/>
            <a:ext cx="1584325" cy="985837"/>
            <a:chOff x="263" y="2704"/>
            <a:chExt cx="2041" cy="1271"/>
          </a:xfrm>
        </p:grpSpPr>
        <p:sp>
          <p:nvSpPr>
            <p:cNvPr id="69732" name="Oval 100">
              <a:extLst>
                <a:ext uri="{FF2B5EF4-FFF2-40B4-BE49-F238E27FC236}">
                  <a16:creationId xmlns:a16="http://schemas.microsoft.com/office/drawing/2014/main" id="{40FE2509-B98F-432C-9909-987D1A254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3" name="Oval 101">
              <a:extLst>
                <a:ext uri="{FF2B5EF4-FFF2-40B4-BE49-F238E27FC236}">
                  <a16:creationId xmlns:a16="http://schemas.microsoft.com/office/drawing/2014/main" id="{504ABF1C-E344-4523-9DCE-BF271620F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4" name="Freeform 102">
              <a:extLst>
                <a:ext uri="{FF2B5EF4-FFF2-40B4-BE49-F238E27FC236}">
                  <a16:creationId xmlns:a16="http://schemas.microsoft.com/office/drawing/2014/main" id="{477748E6-96E5-40CB-8BBA-191E0C606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35" name="Freeform 103">
              <a:extLst>
                <a:ext uri="{FF2B5EF4-FFF2-40B4-BE49-F238E27FC236}">
                  <a16:creationId xmlns:a16="http://schemas.microsoft.com/office/drawing/2014/main" id="{D42BCE72-212B-4EE6-8695-D736749E0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36" name="Freeform 104">
              <a:extLst>
                <a:ext uri="{FF2B5EF4-FFF2-40B4-BE49-F238E27FC236}">
                  <a16:creationId xmlns:a16="http://schemas.microsoft.com/office/drawing/2014/main" id="{6421552F-8CF7-43AE-8B29-FBC7B38F1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37" name="AutoShape 105">
              <a:extLst>
                <a:ext uri="{FF2B5EF4-FFF2-40B4-BE49-F238E27FC236}">
                  <a16:creationId xmlns:a16="http://schemas.microsoft.com/office/drawing/2014/main" id="{45B0DE22-1985-48D0-94E5-E1231C8D8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8" name="Rectangle 106">
              <a:extLst>
                <a:ext uri="{FF2B5EF4-FFF2-40B4-BE49-F238E27FC236}">
                  <a16:creationId xmlns:a16="http://schemas.microsoft.com/office/drawing/2014/main" id="{62F1568D-D086-426E-A69F-02CFE1C78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9" name="Rectangle 107">
              <a:extLst>
                <a:ext uri="{FF2B5EF4-FFF2-40B4-BE49-F238E27FC236}">
                  <a16:creationId xmlns:a16="http://schemas.microsoft.com/office/drawing/2014/main" id="{E7DA9700-4C4E-4DCD-8AB7-ACA1F302C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0" name="Rectangle 108">
              <a:extLst>
                <a:ext uri="{FF2B5EF4-FFF2-40B4-BE49-F238E27FC236}">
                  <a16:creationId xmlns:a16="http://schemas.microsoft.com/office/drawing/2014/main" id="{2669AE54-D4C6-4E7B-92B3-7EAA33FF7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1" name="AutoShape 109">
              <a:extLst>
                <a:ext uri="{FF2B5EF4-FFF2-40B4-BE49-F238E27FC236}">
                  <a16:creationId xmlns:a16="http://schemas.microsoft.com/office/drawing/2014/main" id="{2EE27217-4621-4CF8-AE96-07F26A57B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2" name="Freeform 110">
              <a:extLst>
                <a:ext uri="{FF2B5EF4-FFF2-40B4-BE49-F238E27FC236}">
                  <a16:creationId xmlns:a16="http://schemas.microsoft.com/office/drawing/2014/main" id="{DF7E53AF-D021-4A5F-A86B-E6634C8F0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43" name="Oval 111">
              <a:extLst>
                <a:ext uri="{FF2B5EF4-FFF2-40B4-BE49-F238E27FC236}">
                  <a16:creationId xmlns:a16="http://schemas.microsoft.com/office/drawing/2014/main" id="{13884726-A531-461F-A00B-9D92F50D0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4" name="Oval 112">
              <a:extLst>
                <a:ext uri="{FF2B5EF4-FFF2-40B4-BE49-F238E27FC236}">
                  <a16:creationId xmlns:a16="http://schemas.microsoft.com/office/drawing/2014/main" id="{FCF8445D-443A-4D3D-99F2-A077B5F4F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5" name="AutoShape 113">
              <a:extLst>
                <a:ext uri="{FF2B5EF4-FFF2-40B4-BE49-F238E27FC236}">
                  <a16:creationId xmlns:a16="http://schemas.microsoft.com/office/drawing/2014/main" id="{3C100084-169E-4153-81C6-3BC8B00D3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6" name="Rectangle 114">
              <a:extLst>
                <a:ext uri="{FF2B5EF4-FFF2-40B4-BE49-F238E27FC236}">
                  <a16:creationId xmlns:a16="http://schemas.microsoft.com/office/drawing/2014/main" id="{98F48496-3698-4180-B082-E6CE959E9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47" name="Rectangle 115">
              <a:extLst>
                <a:ext uri="{FF2B5EF4-FFF2-40B4-BE49-F238E27FC236}">
                  <a16:creationId xmlns:a16="http://schemas.microsoft.com/office/drawing/2014/main" id="{6FB2EA5A-5F91-4831-BA9E-D9036C6E8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48" name="Group 116">
            <a:extLst>
              <a:ext uri="{FF2B5EF4-FFF2-40B4-BE49-F238E27FC236}">
                <a16:creationId xmlns:a16="http://schemas.microsoft.com/office/drawing/2014/main" id="{0A94524A-C59E-42BC-A54D-BF9C01D27CAE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1212850"/>
            <a:ext cx="1584325" cy="879475"/>
            <a:chOff x="2622" y="2840"/>
            <a:chExt cx="2041" cy="1134"/>
          </a:xfrm>
        </p:grpSpPr>
        <p:sp>
          <p:nvSpPr>
            <p:cNvPr id="69749" name="Oval 117">
              <a:extLst>
                <a:ext uri="{FF2B5EF4-FFF2-40B4-BE49-F238E27FC236}">
                  <a16:creationId xmlns:a16="http://schemas.microsoft.com/office/drawing/2014/main" id="{B39698CD-5A54-48A8-937C-D16DF07FF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0" name="Oval 118">
              <a:extLst>
                <a:ext uri="{FF2B5EF4-FFF2-40B4-BE49-F238E27FC236}">
                  <a16:creationId xmlns:a16="http://schemas.microsoft.com/office/drawing/2014/main" id="{7C4B676C-BF99-418D-897E-7A6898067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1" name="Freeform 119">
              <a:extLst>
                <a:ext uri="{FF2B5EF4-FFF2-40B4-BE49-F238E27FC236}">
                  <a16:creationId xmlns:a16="http://schemas.microsoft.com/office/drawing/2014/main" id="{47D39927-FC26-4C77-BEE4-9E3068B9F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52" name="Freeform 120">
              <a:extLst>
                <a:ext uri="{FF2B5EF4-FFF2-40B4-BE49-F238E27FC236}">
                  <a16:creationId xmlns:a16="http://schemas.microsoft.com/office/drawing/2014/main" id="{4C2AA97E-85BF-450B-9DF2-9C7170841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53" name="Freeform 121">
              <a:extLst>
                <a:ext uri="{FF2B5EF4-FFF2-40B4-BE49-F238E27FC236}">
                  <a16:creationId xmlns:a16="http://schemas.microsoft.com/office/drawing/2014/main" id="{C4C50211-0C17-45FD-B8A3-2505EBF91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54" name="AutoShape 122">
              <a:extLst>
                <a:ext uri="{FF2B5EF4-FFF2-40B4-BE49-F238E27FC236}">
                  <a16:creationId xmlns:a16="http://schemas.microsoft.com/office/drawing/2014/main" id="{B6563002-3D28-415C-A3E4-D238EB53A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5" name="Rectangle 123">
              <a:extLst>
                <a:ext uri="{FF2B5EF4-FFF2-40B4-BE49-F238E27FC236}">
                  <a16:creationId xmlns:a16="http://schemas.microsoft.com/office/drawing/2014/main" id="{30CBF437-841C-49A4-820F-8612C4DA3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6" name="Rectangle 124">
              <a:extLst>
                <a:ext uri="{FF2B5EF4-FFF2-40B4-BE49-F238E27FC236}">
                  <a16:creationId xmlns:a16="http://schemas.microsoft.com/office/drawing/2014/main" id="{F053A172-C686-4FFF-BA66-C600AF720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7" name="AutoShape 125">
              <a:extLst>
                <a:ext uri="{FF2B5EF4-FFF2-40B4-BE49-F238E27FC236}">
                  <a16:creationId xmlns:a16="http://schemas.microsoft.com/office/drawing/2014/main" id="{017738FE-F76C-4392-9802-443060613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8" name="Freeform 126">
              <a:extLst>
                <a:ext uri="{FF2B5EF4-FFF2-40B4-BE49-F238E27FC236}">
                  <a16:creationId xmlns:a16="http://schemas.microsoft.com/office/drawing/2014/main" id="{9C7D5F5C-D5A4-4041-8265-722A64E1B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59" name="Oval 127">
              <a:extLst>
                <a:ext uri="{FF2B5EF4-FFF2-40B4-BE49-F238E27FC236}">
                  <a16:creationId xmlns:a16="http://schemas.microsoft.com/office/drawing/2014/main" id="{46498376-6E3A-4381-9CB8-F4EBF7F79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60" name="Oval 128">
              <a:extLst>
                <a:ext uri="{FF2B5EF4-FFF2-40B4-BE49-F238E27FC236}">
                  <a16:creationId xmlns:a16="http://schemas.microsoft.com/office/drawing/2014/main" id="{28356EC3-BBD4-4187-87B5-5958CBC09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61" name="AutoShape 129">
              <a:extLst>
                <a:ext uri="{FF2B5EF4-FFF2-40B4-BE49-F238E27FC236}">
                  <a16:creationId xmlns:a16="http://schemas.microsoft.com/office/drawing/2014/main" id="{25C33471-8374-4824-9BD0-3BC9AF5F2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62" name="Group 130">
            <a:extLst>
              <a:ext uri="{FF2B5EF4-FFF2-40B4-BE49-F238E27FC236}">
                <a16:creationId xmlns:a16="http://schemas.microsoft.com/office/drawing/2014/main" id="{4CFEAF88-75F3-4939-A218-8889E945B07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908300"/>
            <a:ext cx="1584325" cy="1162050"/>
            <a:chOff x="263" y="0"/>
            <a:chExt cx="2041" cy="1497"/>
          </a:xfrm>
        </p:grpSpPr>
        <p:sp>
          <p:nvSpPr>
            <p:cNvPr id="69763" name="Oval 131">
              <a:extLst>
                <a:ext uri="{FF2B5EF4-FFF2-40B4-BE49-F238E27FC236}">
                  <a16:creationId xmlns:a16="http://schemas.microsoft.com/office/drawing/2014/main" id="{C174B552-3EB6-4369-8977-3E1D4CE2F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64" name="Oval 132">
              <a:extLst>
                <a:ext uri="{FF2B5EF4-FFF2-40B4-BE49-F238E27FC236}">
                  <a16:creationId xmlns:a16="http://schemas.microsoft.com/office/drawing/2014/main" id="{72007C22-DE56-4EC5-AC1B-F11358E59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65" name="Freeform 133">
              <a:extLst>
                <a:ext uri="{FF2B5EF4-FFF2-40B4-BE49-F238E27FC236}">
                  <a16:creationId xmlns:a16="http://schemas.microsoft.com/office/drawing/2014/main" id="{655FD317-2889-4178-B85C-8FFCA498B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66" name="Freeform 134">
              <a:extLst>
                <a:ext uri="{FF2B5EF4-FFF2-40B4-BE49-F238E27FC236}">
                  <a16:creationId xmlns:a16="http://schemas.microsoft.com/office/drawing/2014/main" id="{20EC4077-1F91-43BD-9A29-AE0ACD94E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67" name="Freeform 135">
              <a:extLst>
                <a:ext uri="{FF2B5EF4-FFF2-40B4-BE49-F238E27FC236}">
                  <a16:creationId xmlns:a16="http://schemas.microsoft.com/office/drawing/2014/main" id="{C6DB67DE-F904-41BD-AEE6-2E4042B06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68" name="AutoShape 136">
              <a:extLst>
                <a:ext uri="{FF2B5EF4-FFF2-40B4-BE49-F238E27FC236}">
                  <a16:creationId xmlns:a16="http://schemas.microsoft.com/office/drawing/2014/main" id="{7B06DB7B-15E3-40E6-B6E5-2070E43CF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69" name="Rectangle 137">
              <a:extLst>
                <a:ext uri="{FF2B5EF4-FFF2-40B4-BE49-F238E27FC236}">
                  <a16:creationId xmlns:a16="http://schemas.microsoft.com/office/drawing/2014/main" id="{D38E9054-CF13-4F32-AFD7-377BE93E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0" name="Rectangle 138">
              <a:extLst>
                <a:ext uri="{FF2B5EF4-FFF2-40B4-BE49-F238E27FC236}">
                  <a16:creationId xmlns:a16="http://schemas.microsoft.com/office/drawing/2014/main" id="{B43A1C39-A5DB-44A9-B12F-1D3FFE887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1" name="Rectangle 139">
              <a:extLst>
                <a:ext uri="{FF2B5EF4-FFF2-40B4-BE49-F238E27FC236}">
                  <a16:creationId xmlns:a16="http://schemas.microsoft.com/office/drawing/2014/main" id="{F9B7C886-BF8A-4794-A5C6-286DFBC55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2" name="AutoShape 140">
              <a:extLst>
                <a:ext uri="{FF2B5EF4-FFF2-40B4-BE49-F238E27FC236}">
                  <a16:creationId xmlns:a16="http://schemas.microsoft.com/office/drawing/2014/main" id="{0D123EAC-3D23-4343-B8B7-AD3EAE5F1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3" name="Freeform 141">
              <a:extLst>
                <a:ext uri="{FF2B5EF4-FFF2-40B4-BE49-F238E27FC236}">
                  <a16:creationId xmlns:a16="http://schemas.microsoft.com/office/drawing/2014/main" id="{870144D1-9C4F-4B48-B22E-A71442B37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74" name="Oval 142">
              <a:extLst>
                <a:ext uri="{FF2B5EF4-FFF2-40B4-BE49-F238E27FC236}">
                  <a16:creationId xmlns:a16="http://schemas.microsoft.com/office/drawing/2014/main" id="{509529C9-F8A3-484C-9B47-6A8C16130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5" name="Oval 143">
              <a:extLst>
                <a:ext uri="{FF2B5EF4-FFF2-40B4-BE49-F238E27FC236}">
                  <a16:creationId xmlns:a16="http://schemas.microsoft.com/office/drawing/2014/main" id="{5FB3F2B6-1C68-4322-947E-F47E85709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6" name="AutoShape 144">
              <a:extLst>
                <a:ext uri="{FF2B5EF4-FFF2-40B4-BE49-F238E27FC236}">
                  <a16:creationId xmlns:a16="http://schemas.microsoft.com/office/drawing/2014/main" id="{8D1C37E4-35FD-4CBA-BD50-112A4C55C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77" name="Group 145">
            <a:extLst>
              <a:ext uri="{FF2B5EF4-FFF2-40B4-BE49-F238E27FC236}">
                <a16:creationId xmlns:a16="http://schemas.microsoft.com/office/drawing/2014/main" id="{24AFB5E0-1516-42B8-AAF8-47025AEA8CE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029200"/>
            <a:ext cx="1584325" cy="985838"/>
            <a:chOff x="263" y="2704"/>
            <a:chExt cx="2041" cy="1271"/>
          </a:xfrm>
        </p:grpSpPr>
        <p:sp>
          <p:nvSpPr>
            <p:cNvPr id="69778" name="Oval 146">
              <a:extLst>
                <a:ext uri="{FF2B5EF4-FFF2-40B4-BE49-F238E27FC236}">
                  <a16:creationId xmlns:a16="http://schemas.microsoft.com/office/drawing/2014/main" id="{1FCC3EFE-4902-471E-BEC0-9FB6CDFF8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9" name="Oval 147">
              <a:extLst>
                <a:ext uri="{FF2B5EF4-FFF2-40B4-BE49-F238E27FC236}">
                  <a16:creationId xmlns:a16="http://schemas.microsoft.com/office/drawing/2014/main" id="{465354CF-DF36-4B21-924F-58E2B7C66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0" name="Freeform 148">
              <a:extLst>
                <a:ext uri="{FF2B5EF4-FFF2-40B4-BE49-F238E27FC236}">
                  <a16:creationId xmlns:a16="http://schemas.microsoft.com/office/drawing/2014/main" id="{F22FAB78-F211-49B5-BB2C-62773CE09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81" name="Freeform 149">
              <a:extLst>
                <a:ext uri="{FF2B5EF4-FFF2-40B4-BE49-F238E27FC236}">
                  <a16:creationId xmlns:a16="http://schemas.microsoft.com/office/drawing/2014/main" id="{349E3AC0-FA1E-478A-B4AA-F9CE3AD89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82" name="Freeform 150">
              <a:extLst>
                <a:ext uri="{FF2B5EF4-FFF2-40B4-BE49-F238E27FC236}">
                  <a16:creationId xmlns:a16="http://schemas.microsoft.com/office/drawing/2014/main" id="{61BDCFF3-DBC0-4975-BF15-8CC8E5949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83" name="AutoShape 151">
              <a:extLst>
                <a:ext uri="{FF2B5EF4-FFF2-40B4-BE49-F238E27FC236}">
                  <a16:creationId xmlns:a16="http://schemas.microsoft.com/office/drawing/2014/main" id="{E8196184-0D33-42A4-A302-000C28B4F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4" name="Rectangle 152">
              <a:extLst>
                <a:ext uri="{FF2B5EF4-FFF2-40B4-BE49-F238E27FC236}">
                  <a16:creationId xmlns:a16="http://schemas.microsoft.com/office/drawing/2014/main" id="{E37E1F85-0730-4305-9981-F33BCEE31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5" name="Rectangle 153">
              <a:extLst>
                <a:ext uri="{FF2B5EF4-FFF2-40B4-BE49-F238E27FC236}">
                  <a16:creationId xmlns:a16="http://schemas.microsoft.com/office/drawing/2014/main" id="{39AAF9E5-466D-4939-BCC7-94A713A30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6" name="Rectangle 154">
              <a:extLst>
                <a:ext uri="{FF2B5EF4-FFF2-40B4-BE49-F238E27FC236}">
                  <a16:creationId xmlns:a16="http://schemas.microsoft.com/office/drawing/2014/main" id="{94DD9415-C6A6-4B34-ABDC-261E23251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7" name="AutoShape 155">
              <a:extLst>
                <a:ext uri="{FF2B5EF4-FFF2-40B4-BE49-F238E27FC236}">
                  <a16:creationId xmlns:a16="http://schemas.microsoft.com/office/drawing/2014/main" id="{E50E48E9-8667-4936-A58E-AC9457B56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8" name="Freeform 156">
              <a:extLst>
                <a:ext uri="{FF2B5EF4-FFF2-40B4-BE49-F238E27FC236}">
                  <a16:creationId xmlns:a16="http://schemas.microsoft.com/office/drawing/2014/main" id="{3BA27578-E3F5-4792-B552-040E34A00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89" name="Oval 157">
              <a:extLst>
                <a:ext uri="{FF2B5EF4-FFF2-40B4-BE49-F238E27FC236}">
                  <a16:creationId xmlns:a16="http://schemas.microsoft.com/office/drawing/2014/main" id="{1935AFEC-EC2F-4545-B496-884C60586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0" name="Oval 158">
              <a:extLst>
                <a:ext uri="{FF2B5EF4-FFF2-40B4-BE49-F238E27FC236}">
                  <a16:creationId xmlns:a16="http://schemas.microsoft.com/office/drawing/2014/main" id="{0D332C25-CE14-4CD2-BA00-070AE2943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1" name="AutoShape 159">
              <a:extLst>
                <a:ext uri="{FF2B5EF4-FFF2-40B4-BE49-F238E27FC236}">
                  <a16:creationId xmlns:a16="http://schemas.microsoft.com/office/drawing/2014/main" id="{1BF614A3-5C64-453D-BE91-25A2798B4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2" name="Rectangle 160">
              <a:extLst>
                <a:ext uri="{FF2B5EF4-FFF2-40B4-BE49-F238E27FC236}">
                  <a16:creationId xmlns:a16="http://schemas.microsoft.com/office/drawing/2014/main" id="{17476CFA-6CA4-4B46-BB4A-65CB75A21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3" name="Rectangle 161">
              <a:extLst>
                <a:ext uri="{FF2B5EF4-FFF2-40B4-BE49-F238E27FC236}">
                  <a16:creationId xmlns:a16="http://schemas.microsoft.com/office/drawing/2014/main" id="{FB924B86-52B0-4C7F-9C9E-933BCCBCF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94" name="Group 162">
            <a:extLst>
              <a:ext uri="{FF2B5EF4-FFF2-40B4-BE49-F238E27FC236}">
                <a16:creationId xmlns:a16="http://schemas.microsoft.com/office/drawing/2014/main" id="{3396F70A-6101-407C-B720-35FD02CCBE24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1246188"/>
            <a:ext cx="1584325" cy="879475"/>
            <a:chOff x="2622" y="2840"/>
            <a:chExt cx="2041" cy="1134"/>
          </a:xfrm>
        </p:grpSpPr>
        <p:sp>
          <p:nvSpPr>
            <p:cNvPr id="69795" name="Oval 163">
              <a:extLst>
                <a:ext uri="{FF2B5EF4-FFF2-40B4-BE49-F238E27FC236}">
                  <a16:creationId xmlns:a16="http://schemas.microsoft.com/office/drawing/2014/main" id="{912F5C9A-EBD8-427D-92CA-D8F7A1536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6" name="Oval 164">
              <a:extLst>
                <a:ext uri="{FF2B5EF4-FFF2-40B4-BE49-F238E27FC236}">
                  <a16:creationId xmlns:a16="http://schemas.microsoft.com/office/drawing/2014/main" id="{8DCBEF47-3729-4EC1-9E6D-C813A3B6D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7" name="Freeform 165">
              <a:extLst>
                <a:ext uri="{FF2B5EF4-FFF2-40B4-BE49-F238E27FC236}">
                  <a16:creationId xmlns:a16="http://schemas.microsoft.com/office/drawing/2014/main" id="{0F00B38F-1F5B-40A9-89FC-3EA161C3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98" name="Freeform 166">
              <a:extLst>
                <a:ext uri="{FF2B5EF4-FFF2-40B4-BE49-F238E27FC236}">
                  <a16:creationId xmlns:a16="http://schemas.microsoft.com/office/drawing/2014/main" id="{9E642A49-410E-4943-958C-B34EF4C7D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99" name="Freeform 167">
              <a:extLst>
                <a:ext uri="{FF2B5EF4-FFF2-40B4-BE49-F238E27FC236}">
                  <a16:creationId xmlns:a16="http://schemas.microsoft.com/office/drawing/2014/main" id="{BF7D05E0-DD90-4F5A-B161-D6F450F6D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00" name="AutoShape 168">
              <a:extLst>
                <a:ext uri="{FF2B5EF4-FFF2-40B4-BE49-F238E27FC236}">
                  <a16:creationId xmlns:a16="http://schemas.microsoft.com/office/drawing/2014/main" id="{06EDD28C-C5BC-4D2E-BB2E-DB7681FED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1" name="Rectangle 169">
              <a:extLst>
                <a:ext uri="{FF2B5EF4-FFF2-40B4-BE49-F238E27FC236}">
                  <a16:creationId xmlns:a16="http://schemas.microsoft.com/office/drawing/2014/main" id="{70702CEE-2223-48A3-BC45-261D51E98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2" name="Rectangle 170">
              <a:extLst>
                <a:ext uri="{FF2B5EF4-FFF2-40B4-BE49-F238E27FC236}">
                  <a16:creationId xmlns:a16="http://schemas.microsoft.com/office/drawing/2014/main" id="{3E63111B-3BAE-458A-AA3B-DE882C71B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3" name="AutoShape 171">
              <a:extLst>
                <a:ext uri="{FF2B5EF4-FFF2-40B4-BE49-F238E27FC236}">
                  <a16:creationId xmlns:a16="http://schemas.microsoft.com/office/drawing/2014/main" id="{1690F12F-13D0-4CC7-8081-5E4A13721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4" name="Freeform 172">
              <a:extLst>
                <a:ext uri="{FF2B5EF4-FFF2-40B4-BE49-F238E27FC236}">
                  <a16:creationId xmlns:a16="http://schemas.microsoft.com/office/drawing/2014/main" id="{4601B9E0-4FA8-4AA3-A2C2-2F4C64C4A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05" name="Oval 173">
              <a:extLst>
                <a:ext uri="{FF2B5EF4-FFF2-40B4-BE49-F238E27FC236}">
                  <a16:creationId xmlns:a16="http://schemas.microsoft.com/office/drawing/2014/main" id="{3872B211-FCCA-4E29-B3E5-7387B41EB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6" name="Oval 174">
              <a:extLst>
                <a:ext uri="{FF2B5EF4-FFF2-40B4-BE49-F238E27FC236}">
                  <a16:creationId xmlns:a16="http://schemas.microsoft.com/office/drawing/2014/main" id="{AEFA0F1C-EF5F-4AA8-B48D-E02C571D3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7" name="AutoShape 175">
              <a:extLst>
                <a:ext uri="{FF2B5EF4-FFF2-40B4-BE49-F238E27FC236}">
                  <a16:creationId xmlns:a16="http://schemas.microsoft.com/office/drawing/2014/main" id="{8E0F8557-7FC2-4C26-8AE1-387451186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08" name="Group 176">
            <a:extLst>
              <a:ext uri="{FF2B5EF4-FFF2-40B4-BE49-F238E27FC236}">
                <a16:creationId xmlns:a16="http://schemas.microsoft.com/office/drawing/2014/main" id="{7690A1E7-893D-4189-99F8-29B6AFAF757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08300"/>
            <a:ext cx="1584325" cy="1162050"/>
            <a:chOff x="263" y="0"/>
            <a:chExt cx="2041" cy="1497"/>
          </a:xfrm>
        </p:grpSpPr>
        <p:sp>
          <p:nvSpPr>
            <p:cNvPr id="69809" name="Oval 177">
              <a:extLst>
                <a:ext uri="{FF2B5EF4-FFF2-40B4-BE49-F238E27FC236}">
                  <a16:creationId xmlns:a16="http://schemas.microsoft.com/office/drawing/2014/main" id="{CA373685-C487-4773-924B-986BA047B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0" name="Oval 178">
              <a:extLst>
                <a:ext uri="{FF2B5EF4-FFF2-40B4-BE49-F238E27FC236}">
                  <a16:creationId xmlns:a16="http://schemas.microsoft.com/office/drawing/2014/main" id="{5380E856-41D2-48C3-BD42-0C7859C79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1" name="Freeform 179">
              <a:extLst>
                <a:ext uri="{FF2B5EF4-FFF2-40B4-BE49-F238E27FC236}">
                  <a16:creationId xmlns:a16="http://schemas.microsoft.com/office/drawing/2014/main" id="{2C51C61C-F6C9-4D2F-BB13-D5D78C7ED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12" name="Freeform 180">
              <a:extLst>
                <a:ext uri="{FF2B5EF4-FFF2-40B4-BE49-F238E27FC236}">
                  <a16:creationId xmlns:a16="http://schemas.microsoft.com/office/drawing/2014/main" id="{B9D55E03-8508-4604-BA3D-DE892A154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13" name="Freeform 181">
              <a:extLst>
                <a:ext uri="{FF2B5EF4-FFF2-40B4-BE49-F238E27FC236}">
                  <a16:creationId xmlns:a16="http://schemas.microsoft.com/office/drawing/2014/main" id="{D860DD05-10DB-47C7-82AB-2DE3DEFBA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14" name="AutoShape 182">
              <a:extLst>
                <a:ext uri="{FF2B5EF4-FFF2-40B4-BE49-F238E27FC236}">
                  <a16:creationId xmlns:a16="http://schemas.microsoft.com/office/drawing/2014/main" id="{1ADCE3DD-DE12-45AE-8B2C-C2A57EC51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5" name="Rectangle 183">
              <a:extLst>
                <a:ext uri="{FF2B5EF4-FFF2-40B4-BE49-F238E27FC236}">
                  <a16:creationId xmlns:a16="http://schemas.microsoft.com/office/drawing/2014/main" id="{6AF5F0EB-FC04-475E-88BB-227C80198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6" name="Rectangle 184">
              <a:extLst>
                <a:ext uri="{FF2B5EF4-FFF2-40B4-BE49-F238E27FC236}">
                  <a16:creationId xmlns:a16="http://schemas.microsoft.com/office/drawing/2014/main" id="{E4F2B9B1-37A0-4C50-8C01-2201C9AC9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7" name="Rectangle 185">
              <a:extLst>
                <a:ext uri="{FF2B5EF4-FFF2-40B4-BE49-F238E27FC236}">
                  <a16:creationId xmlns:a16="http://schemas.microsoft.com/office/drawing/2014/main" id="{B88ADD61-8EB0-432F-95DA-5E0BEB205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8" name="AutoShape 186">
              <a:extLst>
                <a:ext uri="{FF2B5EF4-FFF2-40B4-BE49-F238E27FC236}">
                  <a16:creationId xmlns:a16="http://schemas.microsoft.com/office/drawing/2014/main" id="{8AEFDA00-2312-43A5-B104-4A44F6B6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9" name="Freeform 187">
              <a:extLst>
                <a:ext uri="{FF2B5EF4-FFF2-40B4-BE49-F238E27FC236}">
                  <a16:creationId xmlns:a16="http://schemas.microsoft.com/office/drawing/2014/main" id="{765C479C-8064-420B-8D7A-A77F00CCD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20" name="Oval 188">
              <a:extLst>
                <a:ext uri="{FF2B5EF4-FFF2-40B4-BE49-F238E27FC236}">
                  <a16:creationId xmlns:a16="http://schemas.microsoft.com/office/drawing/2014/main" id="{B75769BD-8C97-4851-9796-07C1D12AA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1" name="Oval 189">
              <a:extLst>
                <a:ext uri="{FF2B5EF4-FFF2-40B4-BE49-F238E27FC236}">
                  <a16:creationId xmlns:a16="http://schemas.microsoft.com/office/drawing/2014/main" id="{54481229-6CFE-42CD-A09E-70B968F14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2" name="AutoShape 190">
              <a:extLst>
                <a:ext uri="{FF2B5EF4-FFF2-40B4-BE49-F238E27FC236}">
                  <a16:creationId xmlns:a16="http://schemas.microsoft.com/office/drawing/2014/main" id="{398E6455-1347-4430-9C3F-5D8AB752A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23" name="Group 191">
            <a:extLst>
              <a:ext uri="{FF2B5EF4-FFF2-40B4-BE49-F238E27FC236}">
                <a16:creationId xmlns:a16="http://schemas.microsoft.com/office/drawing/2014/main" id="{59E9BED5-BCB9-47FF-AD0C-197D0C475CF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029200"/>
            <a:ext cx="1584325" cy="985838"/>
            <a:chOff x="263" y="2704"/>
            <a:chExt cx="2041" cy="1271"/>
          </a:xfrm>
        </p:grpSpPr>
        <p:sp>
          <p:nvSpPr>
            <p:cNvPr id="69824" name="Oval 192">
              <a:extLst>
                <a:ext uri="{FF2B5EF4-FFF2-40B4-BE49-F238E27FC236}">
                  <a16:creationId xmlns:a16="http://schemas.microsoft.com/office/drawing/2014/main" id="{6F0944C5-5E65-46CE-B0E9-5148EAA0A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5" name="Oval 193">
              <a:extLst>
                <a:ext uri="{FF2B5EF4-FFF2-40B4-BE49-F238E27FC236}">
                  <a16:creationId xmlns:a16="http://schemas.microsoft.com/office/drawing/2014/main" id="{4698D477-047A-4E17-A533-F1318439B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6" name="Freeform 194">
              <a:extLst>
                <a:ext uri="{FF2B5EF4-FFF2-40B4-BE49-F238E27FC236}">
                  <a16:creationId xmlns:a16="http://schemas.microsoft.com/office/drawing/2014/main" id="{C3FEECA4-22F5-4CD9-867F-9B6B39814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27" name="Freeform 195">
              <a:extLst>
                <a:ext uri="{FF2B5EF4-FFF2-40B4-BE49-F238E27FC236}">
                  <a16:creationId xmlns:a16="http://schemas.microsoft.com/office/drawing/2014/main" id="{4836E85D-3A44-4430-AB9F-37F518A76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28" name="Freeform 196">
              <a:extLst>
                <a:ext uri="{FF2B5EF4-FFF2-40B4-BE49-F238E27FC236}">
                  <a16:creationId xmlns:a16="http://schemas.microsoft.com/office/drawing/2014/main" id="{E56A5434-0005-44A4-A95A-8FC8023B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29" name="AutoShape 197">
              <a:extLst>
                <a:ext uri="{FF2B5EF4-FFF2-40B4-BE49-F238E27FC236}">
                  <a16:creationId xmlns:a16="http://schemas.microsoft.com/office/drawing/2014/main" id="{BB0E37CD-E063-431D-9458-E2E5B40D6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0" name="Rectangle 198">
              <a:extLst>
                <a:ext uri="{FF2B5EF4-FFF2-40B4-BE49-F238E27FC236}">
                  <a16:creationId xmlns:a16="http://schemas.microsoft.com/office/drawing/2014/main" id="{03F660C7-DCA9-4282-A162-9B133C8BA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1" name="Rectangle 199">
              <a:extLst>
                <a:ext uri="{FF2B5EF4-FFF2-40B4-BE49-F238E27FC236}">
                  <a16:creationId xmlns:a16="http://schemas.microsoft.com/office/drawing/2014/main" id="{B5AF04D5-BC6C-423B-A1C7-4CF37398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2" name="Rectangle 200">
              <a:extLst>
                <a:ext uri="{FF2B5EF4-FFF2-40B4-BE49-F238E27FC236}">
                  <a16:creationId xmlns:a16="http://schemas.microsoft.com/office/drawing/2014/main" id="{85615A98-F6B3-4C27-B359-99EF6AF7B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CC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3" name="AutoShape 201">
              <a:extLst>
                <a:ext uri="{FF2B5EF4-FFF2-40B4-BE49-F238E27FC236}">
                  <a16:creationId xmlns:a16="http://schemas.microsoft.com/office/drawing/2014/main" id="{8C8A78B5-8289-4427-8D04-AE5D4D24A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4" name="Freeform 202">
              <a:extLst>
                <a:ext uri="{FF2B5EF4-FFF2-40B4-BE49-F238E27FC236}">
                  <a16:creationId xmlns:a16="http://schemas.microsoft.com/office/drawing/2014/main" id="{DA570CBE-B3C0-47D0-B0B4-8F387A642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35" name="Oval 203">
              <a:extLst>
                <a:ext uri="{FF2B5EF4-FFF2-40B4-BE49-F238E27FC236}">
                  <a16:creationId xmlns:a16="http://schemas.microsoft.com/office/drawing/2014/main" id="{626950E2-F767-4DCC-9BEE-3FC3C261E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6" name="Oval 204">
              <a:extLst>
                <a:ext uri="{FF2B5EF4-FFF2-40B4-BE49-F238E27FC236}">
                  <a16:creationId xmlns:a16="http://schemas.microsoft.com/office/drawing/2014/main" id="{4B4E2564-B604-491D-BF27-42B2FDAB4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7" name="AutoShape 205">
              <a:extLst>
                <a:ext uri="{FF2B5EF4-FFF2-40B4-BE49-F238E27FC236}">
                  <a16:creationId xmlns:a16="http://schemas.microsoft.com/office/drawing/2014/main" id="{710ABA1F-677D-4BDB-ACCF-5F909DF9F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8" name="Rectangle 206">
              <a:extLst>
                <a:ext uri="{FF2B5EF4-FFF2-40B4-BE49-F238E27FC236}">
                  <a16:creationId xmlns:a16="http://schemas.microsoft.com/office/drawing/2014/main" id="{303FA0A2-823C-4416-B48F-DD1EF8F23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CC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9" name="Rectangle 207">
              <a:extLst>
                <a:ext uri="{FF2B5EF4-FFF2-40B4-BE49-F238E27FC236}">
                  <a16:creationId xmlns:a16="http://schemas.microsoft.com/office/drawing/2014/main" id="{23AB8C24-7C33-4980-AB72-BF6BA6BED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CC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40" name="Group 208">
            <a:extLst>
              <a:ext uri="{FF2B5EF4-FFF2-40B4-BE49-F238E27FC236}">
                <a16:creationId xmlns:a16="http://schemas.microsoft.com/office/drawing/2014/main" id="{82470B92-6AD7-4A46-AC7F-A1B4D0BFCEC3}"/>
              </a:ext>
            </a:extLst>
          </p:cNvPr>
          <p:cNvGrpSpPr>
            <a:grpSpLocks/>
          </p:cNvGrpSpPr>
          <p:nvPr/>
        </p:nvGrpSpPr>
        <p:grpSpPr bwMode="auto">
          <a:xfrm>
            <a:off x="6030913" y="1246188"/>
            <a:ext cx="1584325" cy="879475"/>
            <a:chOff x="2622" y="2840"/>
            <a:chExt cx="2041" cy="1134"/>
          </a:xfrm>
        </p:grpSpPr>
        <p:sp>
          <p:nvSpPr>
            <p:cNvPr id="69841" name="Oval 209">
              <a:extLst>
                <a:ext uri="{FF2B5EF4-FFF2-40B4-BE49-F238E27FC236}">
                  <a16:creationId xmlns:a16="http://schemas.microsoft.com/office/drawing/2014/main" id="{A3B8EF8B-B229-4ED9-8626-D6D7D02C6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2" name="Oval 210">
              <a:extLst>
                <a:ext uri="{FF2B5EF4-FFF2-40B4-BE49-F238E27FC236}">
                  <a16:creationId xmlns:a16="http://schemas.microsoft.com/office/drawing/2014/main" id="{C33CDB9E-6191-4AAB-973B-16D0685A9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3" name="Freeform 211">
              <a:extLst>
                <a:ext uri="{FF2B5EF4-FFF2-40B4-BE49-F238E27FC236}">
                  <a16:creationId xmlns:a16="http://schemas.microsoft.com/office/drawing/2014/main" id="{B69E51DC-77F7-4E5D-B3F1-1CAE65839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4" name="Freeform 212">
              <a:extLst>
                <a:ext uri="{FF2B5EF4-FFF2-40B4-BE49-F238E27FC236}">
                  <a16:creationId xmlns:a16="http://schemas.microsoft.com/office/drawing/2014/main" id="{BA038309-1D78-45D2-B444-805BE8F5F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5" name="Freeform 213">
              <a:extLst>
                <a:ext uri="{FF2B5EF4-FFF2-40B4-BE49-F238E27FC236}">
                  <a16:creationId xmlns:a16="http://schemas.microsoft.com/office/drawing/2014/main" id="{6BE21DBF-6F49-45FF-B8B4-BAB0F8CC9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6" name="AutoShape 214">
              <a:extLst>
                <a:ext uri="{FF2B5EF4-FFF2-40B4-BE49-F238E27FC236}">
                  <a16:creationId xmlns:a16="http://schemas.microsoft.com/office/drawing/2014/main" id="{D00F237B-3BD3-411F-9E41-D0CF5F54F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7" name="Rectangle 215">
              <a:extLst>
                <a:ext uri="{FF2B5EF4-FFF2-40B4-BE49-F238E27FC236}">
                  <a16:creationId xmlns:a16="http://schemas.microsoft.com/office/drawing/2014/main" id="{3A97FAC6-6B29-4D57-8DEC-89EE65C29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8" name="Rectangle 216">
              <a:extLst>
                <a:ext uri="{FF2B5EF4-FFF2-40B4-BE49-F238E27FC236}">
                  <a16:creationId xmlns:a16="http://schemas.microsoft.com/office/drawing/2014/main" id="{AAFBFA78-4420-4790-A742-501AE0764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9" name="AutoShape 217">
              <a:extLst>
                <a:ext uri="{FF2B5EF4-FFF2-40B4-BE49-F238E27FC236}">
                  <a16:creationId xmlns:a16="http://schemas.microsoft.com/office/drawing/2014/main" id="{C5FD1F5C-4768-4D83-8B99-356DEA47E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0" name="Freeform 218">
              <a:extLst>
                <a:ext uri="{FF2B5EF4-FFF2-40B4-BE49-F238E27FC236}">
                  <a16:creationId xmlns:a16="http://schemas.microsoft.com/office/drawing/2014/main" id="{1F0D202E-AEC0-4346-9A6B-E7E6E8F30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1" name="Oval 219">
              <a:extLst>
                <a:ext uri="{FF2B5EF4-FFF2-40B4-BE49-F238E27FC236}">
                  <a16:creationId xmlns:a16="http://schemas.microsoft.com/office/drawing/2014/main" id="{BFFBA6E4-EEAF-43B9-9A0C-DE44F8639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2" name="Oval 220">
              <a:extLst>
                <a:ext uri="{FF2B5EF4-FFF2-40B4-BE49-F238E27FC236}">
                  <a16:creationId xmlns:a16="http://schemas.microsoft.com/office/drawing/2014/main" id="{0C224D56-224C-4A8D-BE58-719D0D3D8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3" name="AutoShape 221">
              <a:extLst>
                <a:ext uri="{FF2B5EF4-FFF2-40B4-BE49-F238E27FC236}">
                  <a16:creationId xmlns:a16="http://schemas.microsoft.com/office/drawing/2014/main" id="{A7594B96-512A-4D5A-9498-4BEBE836E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54" name="Group 222">
            <a:extLst>
              <a:ext uri="{FF2B5EF4-FFF2-40B4-BE49-F238E27FC236}">
                <a16:creationId xmlns:a16="http://schemas.microsoft.com/office/drawing/2014/main" id="{3A18F985-54C2-4328-A4CC-4B7A3FEE6732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2914650"/>
            <a:ext cx="1584325" cy="1162050"/>
            <a:chOff x="263" y="0"/>
            <a:chExt cx="2041" cy="1497"/>
          </a:xfrm>
        </p:grpSpPr>
        <p:sp>
          <p:nvSpPr>
            <p:cNvPr id="69855" name="Oval 223">
              <a:extLst>
                <a:ext uri="{FF2B5EF4-FFF2-40B4-BE49-F238E27FC236}">
                  <a16:creationId xmlns:a16="http://schemas.microsoft.com/office/drawing/2014/main" id="{9B4E06DE-FEA0-4672-938B-6A32C937A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6" name="Oval 224">
              <a:extLst>
                <a:ext uri="{FF2B5EF4-FFF2-40B4-BE49-F238E27FC236}">
                  <a16:creationId xmlns:a16="http://schemas.microsoft.com/office/drawing/2014/main" id="{82925CB6-4647-4458-BF88-6BEBA6EB4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7" name="Freeform 225">
              <a:extLst>
                <a:ext uri="{FF2B5EF4-FFF2-40B4-BE49-F238E27FC236}">
                  <a16:creationId xmlns:a16="http://schemas.microsoft.com/office/drawing/2014/main" id="{62AD603D-25D3-499D-875C-C8FD56CF3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8" name="Freeform 226">
              <a:extLst>
                <a:ext uri="{FF2B5EF4-FFF2-40B4-BE49-F238E27FC236}">
                  <a16:creationId xmlns:a16="http://schemas.microsoft.com/office/drawing/2014/main" id="{72E79763-01BB-45D2-83F0-29417A2A7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9" name="Freeform 227">
              <a:extLst>
                <a:ext uri="{FF2B5EF4-FFF2-40B4-BE49-F238E27FC236}">
                  <a16:creationId xmlns:a16="http://schemas.microsoft.com/office/drawing/2014/main" id="{9F95B9D6-F290-471D-B6BF-83ED06273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0" name="AutoShape 228">
              <a:extLst>
                <a:ext uri="{FF2B5EF4-FFF2-40B4-BE49-F238E27FC236}">
                  <a16:creationId xmlns:a16="http://schemas.microsoft.com/office/drawing/2014/main" id="{80CA13D2-2758-418B-97FF-04EF92294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1" name="Rectangle 229">
              <a:extLst>
                <a:ext uri="{FF2B5EF4-FFF2-40B4-BE49-F238E27FC236}">
                  <a16:creationId xmlns:a16="http://schemas.microsoft.com/office/drawing/2014/main" id="{567CAE97-373C-4DE8-956E-3AEBCDA67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2" name="Rectangle 230">
              <a:extLst>
                <a:ext uri="{FF2B5EF4-FFF2-40B4-BE49-F238E27FC236}">
                  <a16:creationId xmlns:a16="http://schemas.microsoft.com/office/drawing/2014/main" id="{6EBF22D1-5FA3-4D92-9FD6-42FCBBBDE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3" name="Rectangle 231">
              <a:extLst>
                <a:ext uri="{FF2B5EF4-FFF2-40B4-BE49-F238E27FC236}">
                  <a16:creationId xmlns:a16="http://schemas.microsoft.com/office/drawing/2014/main" id="{799B99F3-E747-4022-953F-2E9A767D4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4" name="AutoShape 232">
              <a:extLst>
                <a:ext uri="{FF2B5EF4-FFF2-40B4-BE49-F238E27FC236}">
                  <a16:creationId xmlns:a16="http://schemas.microsoft.com/office/drawing/2014/main" id="{F7B03A3D-5C8D-4023-843E-7212C629F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5" name="Freeform 233">
              <a:extLst>
                <a:ext uri="{FF2B5EF4-FFF2-40B4-BE49-F238E27FC236}">
                  <a16:creationId xmlns:a16="http://schemas.microsoft.com/office/drawing/2014/main" id="{28BA619F-1794-4CAF-99DC-0D88BAA31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6" name="Oval 234">
              <a:extLst>
                <a:ext uri="{FF2B5EF4-FFF2-40B4-BE49-F238E27FC236}">
                  <a16:creationId xmlns:a16="http://schemas.microsoft.com/office/drawing/2014/main" id="{7FF8BD81-B680-416C-821C-0018D201A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7" name="Oval 235">
              <a:extLst>
                <a:ext uri="{FF2B5EF4-FFF2-40B4-BE49-F238E27FC236}">
                  <a16:creationId xmlns:a16="http://schemas.microsoft.com/office/drawing/2014/main" id="{0969A3E4-A355-49F5-B583-661D6FEE5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8" name="AutoShape 236">
              <a:extLst>
                <a:ext uri="{FF2B5EF4-FFF2-40B4-BE49-F238E27FC236}">
                  <a16:creationId xmlns:a16="http://schemas.microsoft.com/office/drawing/2014/main" id="{F5640027-38DF-465E-B8C7-447559FF7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69" name="Group 237">
            <a:extLst>
              <a:ext uri="{FF2B5EF4-FFF2-40B4-BE49-F238E27FC236}">
                <a16:creationId xmlns:a16="http://schemas.microsoft.com/office/drawing/2014/main" id="{672D5D10-D7B0-47F8-906E-4422543BACB1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5035550"/>
            <a:ext cx="1584325" cy="985838"/>
            <a:chOff x="263" y="2704"/>
            <a:chExt cx="2041" cy="1271"/>
          </a:xfrm>
        </p:grpSpPr>
        <p:sp>
          <p:nvSpPr>
            <p:cNvPr id="69870" name="Oval 238">
              <a:extLst>
                <a:ext uri="{FF2B5EF4-FFF2-40B4-BE49-F238E27FC236}">
                  <a16:creationId xmlns:a16="http://schemas.microsoft.com/office/drawing/2014/main" id="{1F94E67A-EC53-471F-A2B3-BF4A71A61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1" name="Oval 239">
              <a:extLst>
                <a:ext uri="{FF2B5EF4-FFF2-40B4-BE49-F238E27FC236}">
                  <a16:creationId xmlns:a16="http://schemas.microsoft.com/office/drawing/2014/main" id="{0C3A8A02-0BA7-44B0-87CB-77D4D9661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2" name="Freeform 240">
              <a:extLst>
                <a:ext uri="{FF2B5EF4-FFF2-40B4-BE49-F238E27FC236}">
                  <a16:creationId xmlns:a16="http://schemas.microsoft.com/office/drawing/2014/main" id="{DFC644EC-DFA4-4F7F-9EBB-50E779199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73" name="Freeform 241">
              <a:extLst>
                <a:ext uri="{FF2B5EF4-FFF2-40B4-BE49-F238E27FC236}">
                  <a16:creationId xmlns:a16="http://schemas.microsoft.com/office/drawing/2014/main" id="{DEC3AD19-6F64-4109-9DBC-15F9CCADC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74" name="Freeform 242">
              <a:extLst>
                <a:ext uri="{FF2B5EF4-FFF2-40B4-BE49-F238E27FC236}">
                  <a16:creationId xmlns:a16="http://schemas.microsoft.com/office/drawing/2014/main" id="{8CDFFA56-B993-4484-B370-E56DBC02A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75" name="AutoShape 243">
              <a:extLst>
                <a:ext uri="{FF2B5EF4-FFF2-40B4-BE49-F238E27FC236}">
                  <a16:creationId xmlns:a16="http://schemas.microsoft.com/office/drawing/2014/main" id="{0C261FD2-AC46-4CF6-AC59-876725057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6" name="Rectangle 244">
              <a:extLst>
                <a:ext uri="{FF2B5EF4-FFF2-40B4-BE49-F238E27FC236}">
                  <a16:creationId xmlns:a16="http://schemas.microsoft.com/office/drawing/2014/main" id="{65AC09BD-4E8D-4245-97A7-E9852BEBE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7" name="Rectangle 245">
              <a:extLst>
                <a:ext uri="{FF2B5EF4-FFF2-40B4-BE49-F238E27FC236}">
                  <a16:creationId xmlns:a16="http://schemas.microsoft.com/office/drawing/2014/main" id="{C523ED70-6907-4AD0-8CE0-AAF582B0C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8" name="Rectangle 246">
              <a:extLst>
                <a:ext uri="{FF2B5EF4-FFF2-40B4-BE49-F238E27FC236}">
                  <a16:creationId xmlns:a16="http://schemas.microsoft.com/office/drawing/2014/main" id="{DFD26496-6A82-472C-8699-7D5533CB5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9" name="AutoShape 247">
              <a:extLst>
                <a:ext uri="{FF2B5EF4-FFF2-40B4-BE49-F238E27FC236}">
                  <a16:creationId xmlns:a16="http://schemas.microsoft.com/office/drawing/2014/main" id="{5242B119-7C51-4541-93EB-395D8E6F3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0" name="Freeform 248">
              <a:extLst>
                <a:ext uri="{FF2B5EF4-FFF2-40B4-BE49-F238E27FC236}">
                  <a16:creationId xmlns:a16="http://schemas.microsoft.com/office/drawing/2014/main" id="{CD85F315-FD06-4ED5-8F83-B89DB9762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81" name="Oval 249">
              <a:extLst>
                <a:ext uri="{FF2B5EF4-FFF2-40B4-BE49-F238E27FC236}">
                  <a16:creationId xmlns:a16="http://schemas.microsoft.com/office/drawing/2014/main" id="{3F03B2C4-B762-4318-A11B-A648D2BE9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2" name="Oval 250">
              <a:extLst>
                <a:ext uri="{FF2B5EF4-FFF2-40B4-BE49-F238E27FC236}">
                  <a16:creationId xmlns:a16="http://schemas.microsoft.com/office/drawing/2014/main" id="{CF161314-1B0B-4775-8A3F-30D8C26C4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3" name="AutoShape 251">
              <a:extLst>
                <a:ext uri="{FF2B5EF4-FFF2-40B4-BE49-F238E27FC236}">
                  <a16:creationId xmlns:a16="http://schemas.microsoft.com/office/drawing/2014/main" id="{4303A9C0-DC0D-435C-AE09-4C0257E2D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4" name="Rectangle 252">
              <a:extLst>
                <a:ext uri="{FF2B5EF4-FFF2-40B4-BE49-F238E27FC236}">
                  <a16:creationId xmlns:a16="http://schemas.microsoft.com/office/drawing/2014/main" id="{3AD34F29-4898-49A2-BF70-FAB45F035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5" name="Rectangle 253">
              <a:extLst>
                <a:ext uri="{FF2B5EF4-FFF2-40B4-BE49-F238E27FC236}">
                  <a16:creationId xmlns:a16="http://schemas.microsoft.com/office/drawing/2014/main" id="{85520B66-3127-4E22-B5DD-E26F2151D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86" name="Group 254">
            <a:extLst>
              <a:ext uri="{FF2B5EF4-FFF2-40B4-BE49-F238E27FC236}">
                <a16:creationId xmlns:a16="http://schemas.microsoft.com/office/drawing/2014/main" id="{A9716CD1-FF3A-4B5F-B9DC-FB1B5922B5B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252538"/>
            <a:ext cx="1584325" cy="879475"/>
            <a:chOff x="2622" y="2840"/>
            <a:chExt cx="2041" cy="1134"/>
          </a:xfrm>
        </p:grpSpPr>
        <p:sp>
          <p:nvSpPr>
            <p:cNvPr id="69887" name="Oval 255">
              <a:extLst>
                <a:ext uri="{FF2B5EF4-FFF2-40B4-BE49-F238E27FC236}">
                  <a16:creationId xmlns:a16="http://schemas.microsoft.com/office/drawing/2014/main" id="{1B631013-3437-4D01-B6A4-851554878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8" name="Oval 256">
              <a:extLst>
                <a:ext uri="{FF2B5EF4-FFF2-40B4-BE49-F238E27FC236}">
                  <a16:creationId xmlns:a16="http://schemas.microsoft.com/office/drawing/2014/main" id="{EA84C4F5-E7ED-4984-B5CB-5E34A777E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9" name="Freeform 257">
              <a:extLst>
                <a:ext uri="{FF2B5EF4-FFF2-40B4-BE49-F238E27FC236}">
                  <a16:creationId xmlns:a16="http://schemas.microsoft.com/office/drawing/2014/main" id="{D5E08E5F-0AE8-4E27-BF5F-7BB9DD25C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90" name="Freeform 258">
              <a:extLst>
                <a:ext uri="{FF2B5EF4-FFF2-40B4-BE49-F238E27FC236}">
                  <a16:creationId xmlns:a16="http://schemas.microsoft.com/office/drawing/2014/main" id="{4D7245D3-3AAD-4713-B648-9C438E9E1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91" name="Freeform 259">
              <a:extLst>
                <a:ext uri="{FF2B5EF4-FFF2-40B4-BE49-F238E27FC236}">
                  <a16:creationId xmlns:a16="http://schemas.microsoft.com/office/drawing/2014/main" id="{02230458-01D5-4260-A0AD-F5836ECBD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92" name="AutoShape 260">
              <a:extLst>
                <a:ext uri="{FF2B5EF4-FFF2-40B4-BE49-F238E27FC236}">
                  <a16:creationId xmlns:a16="http://schemas.microsoft.com/office/drawing/2014/main" id="{AF77344A-785D-47D6-94D3-FDB5D1860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3" name="Rectangle 261">
              <a:extLst>
                <a:ext uri="{FF2B5EF4-FFF2-40B4-BE49-F238E27FC236}">
                  <a16:creationId xmlns:a16="http://schemas.microsoft.com/office/drawing/2014/main" id="{07DF9622-0BA6-4D39-AFCC-647834095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4" name="Rectangle 262">
              <a:extLst>
                <a:ext uri="{FF2B5EF4-FFF2-40B4-BE49-F238E27FC236}">
                  <a16:creationId xmlns:a16="http://schemas.microsoft.com/office/drawing/2014/main" id="{5E428EC7-D0FC-4205-BAB4-EDF406506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5" name="AutoShape 263">
              <a:extLst>
                <a:ext uri="{FF2B5EF4-FFF2-40B4-BE49-F238E27FC236}">
                  <a16:creationId xmlns:a16="http://schemas.microsoft.com/office/drawing/2014/main" id="{B1925B64-AD78-402C-B604-C0AA551C9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6" name="Freeform 264">
              <a:extLst>
                <a:ext uri="{FF2B5EF4-FFF2-40B4-BE49-F238E27FC236}">
                  <a16:creationId xmlns:a16="http://schemas.microsoft.com/office/drawing/2014/main" id="{B985923D-2537-4CF7-9BDC-2A30DF7DE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97" name="Oval 265">
              <a:extLst>
                <a:ext uri="{FF2B5EF4-FFF2-40B4-BE49-F238E27FC236}">
                  <a16:creationId xmlns:a16="http://schemas.microsoft.com/office/drawing/2014/main" id="{D1BD702E-C709-4554-B71A-6656C4F59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8" name="Oval 266">
              <a:extLst>
                <a:ext uri="{FF2B5EF4-FFF2-40B4-BE49-F238E27FC236}">
                  <a16:creationId xmlns:a16="http://schemas.microsoft.com/office/drawing/2014/main" id="{D4D78680-5F9F-422D-805A-60D1A4592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9" name="AutoShape 267">
              <a:extLst>
                <a:ext uri="{FF2B5EF4-FFF2-40B4-BE49-F238E27FC236}">
                  <a16:creationId xmlns:a16="http://schemas.microsoft.com/office/drawing/2014/main" id="{F044CAC7-57F3-494C-BCA1-4458EDEE1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>
            <a:extLst>
              <a:ext uri="{FF2B5EF4-FFF2-40B4-BE49-F238E27FC236}">
                <a16:creationId xmlns:a16="http://schemas.microsoft.com/office/drawing/2014/main" id="{04FDF639-253E-44DF-B427-E4D30F760EC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7513" y="2898775"/>
            <a:ext cx="1584325" cy="1162050"/>
            <a:chOff x="263" y="0"/>
            <a:chExt cx="2041" cy="1497"/>
          </a:xfrm>
        </p:grpSpPr>
        <p:sp>
          <p:nvSpPr>
            <p:cNvPr id="70659" name="Oval 3">
              <a:extLst>
                <a:ext uri="{FF2B5EF4-FFF2-40B4-BE49-F238E27FC236}">
                  <a16:creationId xmlns:a16="http://schemas.microsoft.com/office/drawing/2014/main" id="{7AEF8AC8-D43B-40F0-B008-945AEAFD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0" name="Oval 4">
              <a:extLst>
                <a:ext uri="{FF2B5EF4-FFF2-40B4-BE49-F238E27FC236}">
                  <a16:creationId xmlns:a16="http://schemas.microsoft.com/office/drawing/2014/main" id="{B7ABEF6B-0B84-4449-8BF4-5D9101F83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1" name="Freeform 5">
              <a:extLst>
                <a:ext uri="{FF2B5EF4-FFF2-40B4-BE49-F238E27FC236}">
                  <a16:creationId xmlns:a16="http://schemas.microsoft.com/office/drawing/2014/main" id="{17ABBAE8-AB14-4281-BA15-7AAB50C72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2" name="Freeform 6">
              <a:extLst>
                <a:ext uri="{FF2B5EF4-FFF2-40B4-BE49-F238E27FC236}">
                  <a16:creationId xmlns:a16="http://schemas.microsoft.com/office/drawing/2014/main" id="{4DAF8C85-E3CE-4751-ADEA-7F10A0ADA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3" name="Freeform 7">
              <a:extLst>
                <a:ext uri="{FF2B5EF4-FFF2-40B4-BE49-F238E27FC236}">
                  <a16:creationId xmlns:a16="http://schemas.microsoft.com/office/drawing/2014/main" id="{54F2FB96-AEF3-4205-9347-52E05229B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4" name="AutoShape 8">
              <a:extLst>
                <a:ext uri="{FF2B5EF4-FFF2-40B4-BE49-F238E27FC236}">
                  <a16:creationId xmlns:a16="http://schemas.microsoft.com/office/drawing/2014/main" id="{7325DB2D-495C-4E7B-AF09-6BC481E6E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5" name="Rectangle 9">
              <a:extLst>
                <a:ext uri="{FF2B5EF4-FFF2-40B4-BE49-F238E27FC236}">
                  <a16:creationId xmlns:a16="http://schemas.microsoft.com/office/drawing/2014/main" id="{E534C446-8667-4105-BE04-34D2132A4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6" name="Rectangle 10">
              <a:extLst>
                <a:ext uri="{FF2B5EF4-FFF2-40B4-BE49-F238E27FC236}">
                  <a16:creationId xmlns:a16="http://schemas.microsoft.com/office/drawing/2014/main" id="{5B5EFE2D-4334-47AF-99FE-C2291801F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7" name="Rectangle 11">
              <a:extLst>
                <a:ext uri="{FF2B5EF4-FFF2-40B4-BE49-F238E27FC236}">
                  <a16:creationId xmlns:a16="http://schemas.microsoft.com/office/drawing/2014/main" id="{8BB6C0A1-A063-472C-B354-B4ED727AE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8" name="AutoShape 12">
              <a:extLst>
                <a:ext uri="{FF2B5EF4-FFF2-40B4-BE49-F238E27FC236}">
                  <a16:creationId xmlns:a16="http://schemas.microsoft.com/office/drawing/2014/main" id="{E482FDBC-077B-4656-BDF2-6D41B789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9" name="Freeform 13">
              <a:extLst>
                <a:ext uri="{FF2B5EF4-FFF2-40B4-BE49-F238E27FC236}">
                  <a16:creationId xmlns:a16="http://schemas.microsoft.com/office/drawing/2014/main" id="{01487C02-BB28-4B08-A205-A755F2BF8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70" name="Oval 14">
              <a:extLst>
                <a:ext uri="{FF2B5EF4-FFF2-40B4-BE49-F238E27FC236}">
                  <a16:creationId xmlns:a16="http://schemas.microsoft.com/office/drawing/2014/main" id="{9740EB3F-B32B-4A53-AECA-6873D3AEF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1" name="Oval 15">
              <a:extLst>
                <a:ext uri="{FF2B5EF4-FFF2-40B4-BE49-F238E27FC236}">
                  <a16:creationId xmlns:a16="http://schemas.microsoft.com/office/drawing/2014/main" id="{C1B8DA23-A9F4-4A5C-B7F1-3B26FB57F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2" name="AutoShape 16">
              <a:extLst>
                <a:ext uri="{FF2B5EF4-FFF2-40B4-BE49-F238E27FC236}">
                  <a16:creationId xmlns:a16="http://schemas.microsoft.com/office/drawing/2014/main" id="{588D1B30-0AD0-4D0D-8AC3-B70DBBE90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73" name="Group 17">
            <a:extLst>
              <a:ext uri="{FF2B5EF4-FFF2-40B4-BE49-F238E27FC236}">
                <a16:creationId xmlns:a16="http://schemas.microsoft.com/office/drawing/2014/main" id="{1F9CBB1B-54EA-425C-B2B3-4278D935F40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7513" y="5019675"/>
            <a:ext cx="1584325" cy="985838"/>
            <a:chOff x="263" y="2704"/>
            <a:chExt cx="2041" cy="1271"/>
          </a:xfrm>
        </p:grpSpPr>
        <p:sp>
          <p:nvSpPr>
            <p:cNvPr id="70674" name="Oval 18">
              <a:extLst>
                <a:ext uri="{FF2B5EF4-FFF2-40B4-BE49-F238E27FC236}">
                  <a16:creationId xmlns:a16="http://schemas.microsoft.com/office/drawing/2014/main" id="{2DD46489-A75C-43F5-B912-1B8E738A8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5" name="Oval 19">
              <a:extLst>
                <a:ext uri="{FF2B5EF4-FFF2-40B4-BE49-F238E27FC236}">
                  <a16:creationId xmlns:a16="http://schemas.microsoft.com/office/drawing/2014/main" id="{071621EB-E43B-4464-8C5B-71ED55C27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6" name="Freeform 20">
              <a:extLst>
                <a:ext uri="{FF2B5EF4-FFF2-40B4-BE49-F238E27FC236}">
                  <a16:creationId xmlns:a16="http://schemas.microsoft.com/office/drawing/2014/main" id="{9ADC8E80-5B58-41F2-93EA-3736379E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77" name="Freeform 21">
              <a:extLst>
                <a:ext uri="{FF2B5EF4-FFF2-40B4-BE49-F238E27FC236}">
                  <a16:creationId xmlns:a16="http://schemas.microsoft.com/office/drawing/2014/main" id="{DB13E944-821E-4449-96B3-9ABC27A2F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78" name="Freeform 22">
              <a:extLst>
                <a:ext uri="{FF2B5EF4-FFF2-40B4-BE49-F238E27FC236}">
                  <a16:creationId xmlns:a16="http://schemas.microsoft.com/office/drawing/2014/main" id="{717437BD-520C-4BAC-A128-31C84DEFE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79" name="AutoShape 23">
              <a:extLst>
                <a:ext uri="{FF2B5EF4-FFF2-40B4-BE49-F238E27FC236}">
                  <a16:creationId xmlns:a16="http://schemas.microsoft.com/office/drawing/2014/main" id="{F5B057AC-7214-4B7B-9995-8506DF3AB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0" name="Rectangle 24">
              <a:extLst>
                <a:ext uri="{FF2B5EF4-FFF2-40B4-BE49-F238E27FC236}">
                  <a16:creationId xmlns:a16="http://schemas.microsoft.com/office/drawing/2014/main" id="{CE8AEF34-14F4-4E28-AF2E-90EA02F09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1" name="Rectangle 25">
              <a:extLst>
                <a:ext uri="{FF2B5EF4-FFF2-40B4-BE49-F238E27FC236}">
                  <a16:creationId xmlns:a16="http://schemas.microsoft.com/office/drawing/2014/main" id="{6BE6DFFB-C5AE-480D-B7DA-43FDAC5B3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2" name="Rectangle 26">
              <a:extLst>
                <a:ext uri="{FF2B5EF4-FFF2-40B4-BE49-F238E27FC236}">
                  <a16:creationId xmlns:a16="http://schemas.microsoft.com/office/drawing/2014/main" id="{7036463D-5185-49B2-B059-F302ABC90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33996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3" name="AutoShape 27">
              <a:extLst>
                <a:ext uri="{FF2B5EF4-FFF2-40B4-BE49-F238E27FC236}">
                  <a16:creationId xmlns:a16="http://schemas.microsoft.com/office/drawing/2014/main" id="{AAE0791E-339E-4DFD-9DA3-4DB2259A9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4" name="Freeform 28">
              <a:extLst>
                <a:ext uri="{FF2B5EF4-FFF2-40B4-BE49-F238E27FC236}">
                  <a16:creationId xmlns:a16="http://schemas.microsoft.com/office/drawing/2014/main" id="{B4C23DCF-F620-44A5-B133-A0AAB08A1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85" name="Oval 29">
              <a:extLst>
                <a:ext uri="{FF2B5EF4-FFF2-40B4-BE49-F238E27FC236}">
                  <a16:creationId xmlns:a16="http://schemas.microsoft.com/office/drawing/2014/main" id="{F63902A5-CCBD-4AFD-B35E-F0D1738CA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6" name="Oval 30">
              <a:extLst>
                <a:ext uri="{FF2B5EF4-FFF2-40B4-BE49-F238E27FC236}">
                  <a16:creationId xmlns:a16="http://schemas.microsoft.com/office/drawing/2014/main" id="{F5E4D9DD-AD06-4250-B1D6-7C1931919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7" name="AutoShape 31">
              <a:extLst>
                <a:ext uri="{FF2B5EF4-FFF2-40B4-BE49-F238E27FC236}">
                  <a16:creationId xmlns:a16="http://schemas.microsoft.com/office/drawing/2014/main" id="{A45142A5-17AB-4A6D-87B8-C43982CAA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8" name="Rectangle 32">
              <a:extLst>
                <a:ext uri="{FF2B5EF4-FFF2-40B4-BE49-F238E27FC236}">
                  <a16:creationId xmlns:a16="http://schemas.microsoft.com/office/drawing/2014/main" id="{D0DC64E7-F800-47F9-BE2F-2B61B0A06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33996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89" name="Rectangle 33">
              <a:extLst>
                <a:ext uri="{FF2B5EF4-FFF2-40B4-BE49-F238E27FC236}">
                  <a16:creationId xmlns:a16="http://schemas.microsoft.com/office/drawing/2014/main" id="{E06E05FE-CD39-4679-82B4-BF4460C52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339966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690" name="Group 34">
            <a:extLst>
              <a:ext uri="{FF2B5EF4-FFF2-40B4-BE49-F238E27FC236}">
                <a16:creationId xmlns:a16="http://schemas.microsoft.com/office/drawing/2014/main" id="{8E5E869F-354E-4305-9756-46DA24E22A5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1236663"/>
            <a:ext cx="1584325" cy="879475"/>
            <a:chOff x="2622" y="2840"/>
            <a:chExt cx="2041" cy="1134"/>
          </a:xfrm>
        </p:grpSpPr>
        <p:sp>
          <p:nvSpPr>
            <p:cNvPr id="70691" name="Oval 35">
              <a:extLst>
                <a:ext uri="{FF2B5EF4-FFF2-40B4-BE49-F238E27FC236}">
                  <a16:creationId xmlns:a16="http://schemas.microsoft.com/office/drawing/2014/main" id="{0F591CE7-1E6D-4551-9D37-D2882E193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2" name="Oval 36">
              <a:extLst>
                <a:ext uri="{FF2B5EF4-FFF2-40B4-BE49-F238E27FC236}">
                  <a16:creationId xmlns:a16="http://schemas.microsoft.com/office/drawing/2014/main" id="{39F2BEBA-1B81-4B6F-85C2-3B7984998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3" name="Freeform 37">
              <a:extLst>
                <a:ext uri="{FF2B5EF4-FFF2-40B4-BE49-F238E27FC236}">
                  <a16:creationId xmlns:a16="http://schemas.microsoft.com/office/drawing/2014/main" id="{72C45104-FAAF-4210-A24C-A69F03E3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94" name="Freeform 38">
              <a:extLst>
                <a:ext uri="{FF2B5EF4-FFF2-40B4-BE49-F238E27FC236}">
                  <a16:creationId xmlns:a16="http://schemas.microsoft.com/office/drawing/2014/main" id="{F90466BA-A316-4E1B-8984-AB73FBE76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95" name="Freeform 39">
              <a:extLst>
                <a:ext uri="{FF2B5EF4-FFF2-40B4-BE49-F238E27FC236}">
                  <a16:creationId xmlns:a16="http://schemas.microsoft.com/office/drawing/2014/main" id="{9B07BE85-26AA-45BD-8DF3-2EA694EA6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96" name="AutoShape 40">
              <a:extLst>
                <a:ext uri="{FF2B5EF4-FFF2-40B4-BE49-F238E27FC236}">
                  <a16:creationId xmlns:a16="http://schemas.microsoft.com/office/drawing/2014/main" id="{CE347D1B-83E5-4CF3-8928-20E629B5E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7" name="Rectangle 41">
              <a:extLst>
                <a:ext uri="{FF2B5EF4-FFF2-40B4-BE49-F238E27FC236}">
                  <a16:creationId xmlns:a16="http://schemas.microsoft.com/office/drawing/2014/main" id="{A5280DF0-DDA7-4E84-862F-5513C789D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8" name="Rectangle 42">
              <a:extLst>
                <a:ext uri="{FF2B5EF4-FFF2-40B4-BE49-F238E27FC236}">
                  <a16:creationId xmlns:a16="http://schemas.microsoft.com/office/drawing/2014/main" id="{B75A74DB-F98E-4E37-A555-075D36581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99" name="AutoShape 43">
              <a:extLst>
                <a:ext uri="{FF2B5EF4-FFF2-40B4-BE49-F238E27FC236}">
                  <a16:creationId xmlns:a16="http://schemas.microsoft.com/office/drawing/2014/main" id="{6019F755-E7FF-4178-B1B7-7214704EE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0" name="Freeform 44">
              <a:extLst>
                <a:ext uri="{FF2B5EF4-FFF2-40B4-BE49-F238E27FC236}">
                  <a16:creationId xmlns:a16="http://schemas.microsoft.com/office/drawing/2014/main" id="{9F52CEA6-153C-45A1-BEA9-D0F8624C7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1" name="Oval 45">
              <a:extLst>
                <a:ext uri="{FF2B5EF4-FFF2-40B4-BE49-F238E27FC236}">
                  <a16:creationId xmlns:a16="http://schemas.microsoft.com/office/drawing/2014/main" id="{29077B5B-03FE-4C7D-ADFC-AD42105C8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2" name="Oval 46">
              <a:extLst>
                <a:ext uri="{FF2B5EF4-FFF2-40B4-BE49-F238E27FC236}">
                  <a16:creationId xmlns:a16="http://schemas.microsoft.com/office/drawing/2014/main" id="{1EA95254-1404-49FF-B713-4DC5CBB95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3" name="AutoShape 47">
              <a:extLst>
                <a:ext uri="{FF2B5EF4-FFF2-40B4-BE49-F238E27FC236}">
                  <a16:creationId xmlns:a16="http://schemas.microsoft.com/office/drawing/2014/main" id="{AED18F2F-ECD5-4300-984D-911D8C2AE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04" name="Group 48">
            <a:extLst>
              <a:ext uri="{FF2B5EF4-FFF2-40B4-BE49-F238E27FC236}">
                <a16:creationId xmlns:a16="http://schemas.microsoft.com/office/drawing/2014/main" id="{4CBB8056-B89C-4C88-9D26-3CF354B8E95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2874963"/>
            <a:ext cx="1584325" cy="1162050"/>
            <a:chOff x="263" y="0"/>
            <a:chExt cx="2041" cy="1497"/>
          </a:xfrm>
        </p:grpSpPr>
        <p:sp>
          <p:nvSpPr>
            <p:cNvPr id="70705" name="Oval 49">
              <a:extLst>
                <a:ext uri="{FF2B5EF4-FFF2-40B4-BE49-F238E27FC236}">
                  <a16:creationId xmlns:a16="http://schemas.microsoft.com/office/drawing/2014/main" id="{358951B4-D79E-4896-987E-85FFC8A4B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6" name="Oval 50">
              <a:extLst>
                <a:ext uri="{FF2B5EF4-FFF2-40B4-BE49-F238E27FC236}">
                  <a16:creationId xmlns:a16="http://schemas.microsoft.com/office/drawing/2014/main" id="{A2A497EE-0FC6-4CAF-B7D6-62178AAE3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7" name="Freeform 51">
              <a:extLst>
                <a:ext uri="{FF2B5EF4-FFF2-40B4-BE49-F238E27FC236}">
                  <a16:creationId xmlns:a16="http://schemas.microsoft.com/office/drawing/2014/main" id="{DAA43225-F1A1-4DFC-8EE6-506D14826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8" name="Freeform 52">
              <a:extLst>
                <a:ext uri="{FF2B5EF4-FFF2-40B4-BE49-F238E27FC236}">
                  <a16:creationId xmlns:a16="http://schemas.microsoft.com/office/drawing/2014/main" id="{7D7D47B6-5690-4275-9071-D40669F27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9" name="Freeform 53">
              <a:extLst>
                <a:ext uri="{FF2B5EF4-FFF2-40B4-BE49-F238E27FC236}">
                  <a16:creationId xmlns:a16="http://schemas.microsoft.com/office/drawing/2014/main" id="{C5186224-4DAD-4E6B-93D1-7E96598E4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10" name="AutoShape 54">
              <a:extLst>
                <a:ext uri="{FF2B5EF4-FFF2-40B4-BE49-F238E27FC236}">
                  <a16:creationId xmlns:a16="http://schemas.microsoft.com/office/drawing/2014/main" id="{122DE54A-4FA2-4FB5-B610-5304CCE12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1" name="Rectangle 55">
              <a:extLst>
                <a:ext uri="{FF2B5EF4-FFF2-40B4-BE49-F238E27FC236}">
                  <a16:creationId xmlns:a16="http://schemas.microsoft.com/office/drawing/2014/main" id="{D0835A39-35CB-42DE-85F9-722184859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2" name="Rectangle 56">
              <a:extLst>
                <a:ext uri="{FF2B5EF4-FFF2-40B4-BE49-F238E27FC236}">
                  <a16:creationId xmlns:a16="http://schemas.microsoft.com/office/drawing/2014/main" id="{FBCF052B-6E7E-4351-A2F0-92C1D1157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3" name="Rectangle 57">
              <a:extLst>
                <a:ext uri="{FF2B5EF4-FFF2-40B4-BE49-F238E27FC236}">
                  <a16:creationId xmlns:a16="http://schemas.microsoft.com/office/drawing/2014/main" id="{4D004F47-900F-4005-B840-750DCE5D0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4" name="AutoShape 58">
              <a:extLst>
                <a:ext uri="{FF2B5EF4-FFF2-40B4-BE49-F238E27FC236}">
                  <a16:creationId xmlns:a16="http://schemas.microsoft.com/office/drawing/2014/main" id="{DFCD2B18-A8A2-40A0-88BC-D7BE300C6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5" name="Freeform 59">
              <a:extLst>
                <a:ext uri="{FF2B5EF4-FFF2-40B4-BE49-F238E27FC236}">
                  <a16:creationId xmlns:a16="http://schemas.microsoft.com/office/drawing/2014/main" id="{9D83B388-2CF3-4687-82BB-D8053F2C4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16" name="Oval 60">
              <a:extLst>
                <a:ext uri="{FF2B5EF4-FFF2-40B4-BE49-F238E27FC236}">
                  <a16:creationId xmlns:a16="http://schemas.microsoft.com/office/drawing/2014/main" id="{955ECFB8-2620-4D29-83A6-19769BAF8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7" name="Oval 61">
              <a:extLst>
                <a:ext uri="{FF2B5EF4-FFF2-40B4-BE49-F238E27FC236}">
                  <a16:creationId xmlns:a16="http://schemas.microsoft.com/office/drawing/2014/main" id="{C8E42362-531B-4C54-99B0-3EE4E6E37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8" name="AutoShape 62">
              <a:extLst>
                <a:ext uri="{FF2B5EF4-FFF2-40B4-BE49-F238E27FC236}">
                  <a16:creationId xmlns:a16="http://schemas.microsoft.com/office/drawing/2014/main" id="{656A4816-5B57-424A-A32A-097DB2BD9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19" name="Group 63">
            <a:extLst>
              <a:ext uri="{FF2B5EF4-FFF2-40B4-BE49-F238E27FC236}">
                <a16:creationId xmlns:a16="http://schemas.microsoft.com/office/drawing/2014/main" id="{3E13D2BE-AB51-45EB-AFEA-5CA9A7B6FA6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4995863"/>
            <a:ext cx="1584325" cy="985837"/>
            <a:chOff x="263" y="2704"/>
            <a:chExt cx="2041" cy="1271"/>
          </a:xfrm>
        </p:grpSpPr>
        <p:sp>
          <p:nvSpPr>
            <p:cNvPr id="70720" name="Oval 64">
              <a:extLst>
                <a:ext uri="{FF2B5EF4-FFF2-40B4-BE49-F238E27FC236}">
                  <a16:creationId xmlns:a16="http://schemas.microsoft.com/office/drawing/2014/main" id="{08A8D6E7-1DD9-404A-848A-6170A3938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1" name="Oval 65">
              <a:extLst>
                <a:ext uri="{FF2B5EF4-FFF2-40B4-BE49-F238E27FC236}">
                  <a16:creationId xmlns:a16="http://schemas.microsoft.com/office/drawing/2014/main" id="{F48705EE-30F0-43C0-B759-0E3264592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2" name="Freeform 66">
              <a:extLst>
                <a:ext uri="{FF2B5EF4-FFF2-40B4-BE49-F238E27FC236}">
                  <a16:creationId xmlns:a16="http://schemas.microsoft.com/office/drawing/2014/main" id="{04D6DB85-FC6F-4C8F-AA60-5608741EC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23" name="Freeform 67">
              <a:extLst>
                <a:ext uri="{FF2B5EF4-FFF2-40B4-BE49-F238E27FC236}">
                  <a16:creationId xmlns:a16="http://schemas.microsoft.com/office/drawing/2014/main" id="{B67285F9-2458-4058-8A9C-435CE6466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24" name="Freeform 68">
              <a:extLst>
                <a:ext uri="{FF2B5EF4-FFF2-40B4-BE49-F238E27FC236}">
                  <a16:creationId xmlns:a16="http://schemas.microsoft.com/office/drawing/2014/main" id="{6558B445-99E7-4FE6-9326-EAA98BB15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25" name="AutoShape 69">
              <a:extLst>
                <a:ext uri="{FF2B5EF4-FFF2-40B4-BE49-F238E27FC236}">
                  <a16:creationId xmlns:a16="http://schemas.microsoft.com/office/drawing/2014/main" id="{49994AF0-A27B-4D06-89FC-15D958D52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6" name="Rectangle 70">
              <a:extLst>
                <a:ext uri="{FF2B5EF4-FFF2-40B4-BE49-F238E27FC236}">
                  <a16:creationId xmlns:a16="http://schemas.microsoft.com/office/drawing/2014/main" id="{FE1646A6-292C-407A-B4D0-42A94B0C9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7" name="Rectangle 71">
              <a:extLst>
                <a:ext uri="{FF2B5EF4-FFF2-40B4-BE49-F238E27FC236}">
                  <a16:creationId xmlns:a16="http://schemas.microsoft.com/office/drawing/2014/main" id="{32B1D752-F842-48BF-BFB3-8E0E9C7D8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8" name="Rectangle 72">
              <a:extLst>
                <a:ext uri="{FF2B5EF4-FFF2-40B4-BE49-F238E27FC236}">
                  <a16:creationId xmlns:a16="http://schemas.microsoft.com/office/drawing/2014/main" id="{8DDFF98B-3BD9-41D5-B5C6-2F4AC3FC8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9" name="AutoShape 73">
              <a:extLst>
                <a:ext uri="{FF2B5EF4-FFF2-40B4-BE49-F238E27FC236}">
                  <a16:creationId xmlns:a16="http://schemas.microsoft.com/office/drawing/2014/main" id="{E15D4FE8-FB9E-479E-A946-8533B3B21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0" name="Freeform 74">
              <a:extLst>
                <a:ext uri="{FF2B5EF4-FFF2-40B4-BE49-F238E27FC236}">
                  <a16:creationId xmlns:a16="http://schemas.microsoft.com/office/drawing/2014/main" id="{0AEC9B4F-7C0C-4CBD-8AD9-8775CF35D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31" name="Oval 75">
              <a:extLst>
                <a:ext uri="{FF2B5EF4-FFF2-40B4-BE49-F238E27FC236}">
                  <a16:creationId xmlns:a16="http://schemas.microsoft.com/office/drawing/2014/main" id="{5396C5E4-1F6E-463C-A45B-1CEB89D42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2" name="Oval 76">
              <a:extLst>
                <a:ext uri="{FF2B5EF4-FFF2-40B4-BE49-F238E27FC236}">
                  <a16:creationId xmlns:a16="http://schemas.microsoft.com/office/drawing/2014/main" id="{E36CE5ED-84E0-4464-99C7-6A45C1BD7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3" name="AutoShape 77">
              <a:extLst>
                <a:ext uri="{FF2B5EF4-FFF2-40B4-BE49-F238E27FC236}">
                  <a16:creationId xmlns:a16="http://schemas.microsoft.com/office/drawing/2014/main" id="{0CD965FF-689A-4946-9F76-4B7F725F2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4" name="Rectangle 78">
              <a:extLst>
                <a:ext uri="{FF2B5EF4-FFF2-40B4-BE49-F238E27FC236}">
                  <a16:creationId xmlns:a16="http://schemas.microsoft.com/office/drawing/2014/main" id="{420C49DC-8194-4B31-8224-62B8CC1BF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5" name="Rectangle 79">
              <a:extLst>
                <a:ext uri="{FF2B5EF4-FFF2-40B4-BE49-F238E27FC236}">
                  <a16:creationId xmlns:a16="http://schemas.microsoft.com/office/drawing/2014/main" id="{18C1B370-9E91-4A9A-927F-8265AEAD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36" name="Group 80">
            <a:extLst>
              <a:ext uri="{FF2B5EF4-FFF2-40B4-BE49-F238E27FC236}">
                <a16:creationId xmlns:a16="http://schemas.microsoft.com/office/drawing/2014/main" id="{C04D6377-3232-4CC1-9CB4-66F84EABD92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7588" y="1212850"/>
            <a:ext cx="1584325" cy="879475"/>
            <a:chOff x="2622" y="2840"/>
            <a:chExt cx="2041" cy="1134"/>
          </a:xfrm>
        </p:grpSpPr>
        <p:sp>
          <p:nvSpPr>
            <p:cNvPr id="70737" name="Oval 81">
              <a:extLst>
                <a:ext uri="{FF2B5EF4-FFF2-40B4-BE49-F238E27FC236}">
                  <a16:creationId xmlns:a16="http://schemas.microsoft.com/office/drawing/2014/main" id="{F7C5AA03-14C2-41BF-8C59-DBC350F2B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8" name="Oval 82">
              <a:extLst>
                <a:ext uri="{FF2B5EF4-FFF2-40B4-BE49-F238E27FC236}">
                  <a16:creationId xmlns:a16="http://schemas.microsoft.com/office/drawing/2014/main" id="{F788BDD6-23B5-4532-AE0A-629C3F662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9" name="Freeform 83">
              <a:extLst>
                <a:ext uri="{FF2B5EF4-FFF2-40B4-BE49-F238E27FC236}">
                  <a16:creationId xmlns:a16="http://schemas.microsoft.com/office/drawing/2014/main" id="{A184FC35-7483-49E3-BB79-F64108888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40" name="Freeform 84">
              <a:extLst>
                <a:ext uri="{FF2B5EF4-FFF2-40B4-BE49-F238E27FC236}">
                  <a16:creationId xmlns:a16="http://schemas.microsoft.com/office/drawing/2014/main" id="{926DF2AB-02ED-4A67-850D-340A195F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41" name="Freeform 85">
              <a:extLst>
                <a:ext uri="{FF2B5EF4-FFF2-40B4-BE49-F238E27FC236}">
                  <a16:creationId xmlns:a16="http://schemas.microsoft.com/office/drawing/2014/main" id="{52C2977B-4765-4CEE-A5C1-44CF26959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42" name="AutoShape 86">
              <a:extLst>
                <a:ext uri="{FF2B5EF4-FFF2-40B4-BE49-F238E27FC236}">
                  <a16:creationId xmlns:a16="http://schemas.microsoft.com/office/drawing/2014/main" id="{55B78019-7F5D-449B-898D-4D0379579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3" name="Rectangle 87">
              <a:extLst>
                <a:ext uri="{FF2B5EF4-FFF2-40B4-BE49-F238E27FC236}">
                  <a16:creationId xmlns:a16="http://schemas.microsoft.com/office/drawing/2014/main" id="{B176A55B-D730-467E-8DE2-6CCBC9B5F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4" name="Rectangle 88">
              <a:extLst>
                <a:ext uri="{FF2B5EF4-FFF2-40B4-BE49-F238E27FC236}">
                  <a16:creationId xmlns:a16="http://schemas.microsoft.com/office/drawing/2014/main" id="{4E2288EC-1325-454A-9AFE-00F9B5960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5" name="AutoShape 89">
              <a:extLst>
                <a:ext uri="{FF2B5EF4-FFF2-40B4-BE49-F238E27FC236}">
                  <a16:creationId xmlns:a16="http://schemas.microsoft.com/office/drawing/2014/main" id="{428DF1AC-7840-43D6-BA5F-FCBA807BF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6" name="Freeform 90">
              <a:extLst>
                <a:ext uri="{FF2B5EF4-FFF2-40B4-BE49-F238E27FC236}">
                  <a16:creationId xmlns:a16="http://schemas.microsoft.com/office/drawing/2014/main" id="{27F111F1-6438-4F2D-9967-09AC4E39D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47" name="Oval 91">
              <a:extLst>
                <a:ext uri="{FF2B5EF4-FFF2-40B4-BE49-F238E27FC236}">
                  <a16:creationId xmlns:a16="http://schemas.microsoft.com/office/drawing/2014/main" id="{7B8B7666-431D-4714-9394-84EAFE5EA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8" name="Oval 92">
              <a:extLst>
                <a:ext uri="{FF2B5EF4-FFF2-40B4-BE49-F238E27FC236}">
                  <a16:creationId xmlns:a16="http://schemas.microsoft.com/office/drawing/2014/main" id="{79E62120-E2FA-49FB-8AA7-879537B50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49" name="AutoShape 93">
              <a:extLst>
                <a:ext uri="{FF2B5EF4-FFF2-40B4-BE49-F238E27FC236}">
                  <a16:creationId xmlns:a16="http://schemas.microsoft.com/office/drawing/2014/main" id="{C80E2823-F5BF-4B2C-8B32-4D770F344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50" name="Group 94">
            <a:extLst>
              <a:ext uri="{FF2B5EF4-FFF2-40B4-BE49-F238E27FC236}">
                <a16:creationId xmlns:a16="http://schemas.microsoft.com/office/drawing/2014/main" id="{9DE1998C-6A4E-4290-B7EA-AA05166CEAA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2908300"/>
            <a:ext cx="1584325" cy="1162050"/>
            <a:chOff x="263" y="0"/>
            <a:chExt cx="2041" cy="1497"/>
          </a:xfrm>
        </p:grpSpPr>
        <p:sp>
          <p:nvSpPr>
            <p:cNvPr id="70751" name="Oval 95">
              <a:extLst>
                <a:ext uri="{FF2B5EF4-FFF2-40B4-BE49-F238E27FC236}">
                  <a16:creationId xmlns:a16="http://schemas.microsoft.com/office/drawing/2014/main" id="{2A263AC0-79A0-4C84-925F-8C2407929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2" name="Oval 96">
              <a:extLst>
                <a:ext uri="{FF2B5EF4-FFF2-40B4-BE49-F238E27FC236}">
                  <a16:creationId xmlns:a16="http://schemas.microsoft.com/office/drawing/2014/main" id="{2B6EB90A-904E-4011-9DD7-E3BD8385B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3" name="Freeform 97">
              <a:extLst>
                <a:ext uri="{FF2B5EF4-FFF2-40B4-BE49-F238E27FC236}">
                  <a16:creationId xmlns:a16="http://schemas.microsoft.com/office/drawing/2014/main" id="{F15FF1C5-03A5-4DA0-AF1B-37A803639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54" name="Freeform 98">
              <a:extLst>
                <a:ext uri="{FF2B5EF4-FFF2-40B4-BE49-F238E27FC236}">
                  <a16:creationId xmlns:a16="http://schemas.microsoft.com/office/drawing/2014/main" id="{1051A0DF-C206-47F0-8732-2F1975BEB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55" name="Freeform 99">
              <a:extLst>
                <a:ext uri="{FF2B5EF4-FFF2-40B4-BE49-F238E27FC236}">
                  <a16:creationId xmlns:a16="http://schemas.microsoft.com/office/drawing/2014/main" id="{FBCD7EFA-BAB9-4661-BE53-BB219B177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56" name="AutoShape 100">
              <a:extLst>
                <a:ext uri="{FF2B5EF4-FFF2-40B4-BE49-F238E27FC236}">
                  <a16:creationId xmlns:a16="http://schemas.microsoft.com/office/drawing/2014/main" id="{34C302DD-5E15-4C87-A857-DFAAECFD6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7" name="Rectangle 101">
              <a:extLst>
                <a:ext uri="{FF2B5EF4-FFF2-40B4-BE49-F238E27FC236}">
                  <a16:creationId xmlns:a16="http://schemas.microsoft.com/office/drawing/2014/main" id="{7C2B50F6-CFA2-48ED-B53B-954867E90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8" name="Rectangle 102">
              <a:extLst>
                <a:ext uri="{FF2B5EF4-FFF2-40B4-BE49-F238E27FC236}">
                  <a16:creationId xmlns:a16="http://schemas.microsoft.com/office/drawing/2014/main" id="{4B5BABCC-2FEC-4C10-A264-C0987F425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59" name="Rectangle 103">
              <a:extLst>
                <a:ext uri="{FF2B5EF4-FFF2-40B4-BE49-F238E27FC236}">
                  <a16:creationId xmlns:a16="http://schemas.microsoft.com/office/drawing/2014/main" id="{AA7D4967-7A9B-43DA-B74D-598137367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0" name="AutoShape 104">
              <a:extLst>
                <a:ext uri="{FF2B5EF4-FFF2-40B4-BE49-F238E27FC236}">
                  <a16:creationId xmlns:a16="http://schemas.microsoft.com/office/drawing/2014/main" id="{B1940C4F-42B4-403A-BF81-2273FDAA4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1" name="Freeform 105">
              <a:extLst>
                <a:ext uri="{FF2B5EF4-FFF2-40B4-BE49-F238E27FC236}">
                  <a16:creationId xmlns:a16="http://schemas.microsoft.com/office/drawing/2014/main" id="{F48C4612-2D92-472B-BF74-5EF07D2B6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62" name="Oval 106">
              <a:extLst>
                <a:ext uri="{FF2B5EF4-FFF2-40B4-BE49-F238E27FC236}">
                  <a16:creationId xmlns:a16="http://schemas.microsoft.com/office/drawing/2014/main" id="{6A2A1B55-74CD-42B3-B2B7-20AE7419E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3" name="Oval 107">
              <a:extLst>
                <a:ext uri="{FF2B5EF4-FFF2-40B4-BE49-F238E27FC236}">
                  <a16:creationId xmlns:a16="http://schemas.microsoft.com/office/drawing/2014/main" id="{C15C7F0E-D992-40C7-B464-D48F29310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4" name="AutoShape 108">
              <a:extLst>
                <a:ext uri="{FF2B5EF4-FFF2-40B4-BE49-F238E27FC236}">
                  <a16:creationId xmlns:a16="http://schemas.microsoft.com/office/drawing/2014/main" id="{93472519-4D17-486D-9037-357551384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65" name="Group 109">
            <a:extLst>
              <a:ext uri="{FF2B5EF4-FFF2-40B4-BE49-F238E27FC236}">
                <a16:creationId xmlns:a16="http://schemas.microsoft.com/office/drawing/2014/main" id="{09E24731-A093-4378-B067-24527763D7C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5029200"/>
            <a:ext cx="1584325" cy="985838"/>
            <a:chOff x="263" y="2704"/>
            <a:chExt cx="2041" cy="1271"/>
          </a:xfrm>
        </p:grpSpPr>
        <p:sp>
          <p:nvSpPr>
            <p:cNvPr id="70766" name="Oval 110">
              <a:extLst>
                <a:ext uri="{FF2B5EF4-FFF2-40B4-BE49-F238E27FC236}">
                  <a16:creationId xmlns:a16="http://schemas.microsoft.com/office/drawing/2014/main" id="{C81016FD-9946-4AB3-A00E-2634CDA46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7" name="Oval 111">
              <a:extLst>
                <a:ext uri="{FF2B5EF4-FFF2-40B4-BE49-F238E27FC236}">
                  <a16:creationId xmlns:a16="http://schemas.microsoft.com/office/drawing/2014/main" id="{5FBD5ADD-24A3-4AF5-93BB-07629A371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68" name="Freeform 112">
              <a:extLst>
                <a:ext uri="{FF2B5EF4-FFF2-40B4-BE49-F238E27FC236}">
                  <a16:creationId xmlns:a16="http://schemas.microsoft.com/office/drawing/2014/main" id="{39BB2278-0C8A-4C8A-BA8C-7653DA2AF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69" name="Freeform 113">
              <a:extLst>
                <a:ext uri="{FF2B5EF4-FFF2-40B4-BE49-F238E27FC236}">
                  <a16:creationId xmlns:a16="http://schemas.microsoft.com/office/drawing/2014/main" id="{850B0F70-7A87-4073-9D9B-5991FB60D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70" name="Freeform 114">
              <a:extLst>
                <a:ext uri="{FF2B5EF4-FFF2-40B4-BE49-F238E27FC236}">
                  <a16:creationId xmlns:a16="http://schemas.microsoft.com/office/drawing/2014/main" id="{4E458CA5-BC7D-4C83-B857-C4BA00689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71" name="AutoShape 115">
              <a:extLst>
                <a:ext uri="{FF2B5EF4-FFF2-40B4-BE49-F238E27FC236}">
                  <a16:creationId xmlns:a16="http://schemas.microsoft.com/office/drawing/2014/main" id="{335315D5-FC13-40C8-80BD-3E19C2D42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2" name="Rectangle 116">
              <a:extLst>
                <a:ext uri="{FF2B5EF4-FFF2-40B4-BE49-F238E27FC236}">
                  <a16:creationId xmlns:a16="http://schemas.microsoft.com/office/drawing/2014/main" id="{C09EAAD3-E3D6-48A6-BCC8-F3B40F0E1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3" name="Rectangle 117">
              <a:extLst>
                <a:ext uri="{FF2B5EF4-FFF2-40B4-BE49-F238E27FC236}">
                  <a16:creationId xmlns:a16="http://schemas.microsoft.com/office/drawing/2014/main" id="{42FD063A-5E6A-489F-981C-A9C301858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4" name="Rectangle 118">
              <a:extLst>
                <a:ext uri="{FF2B5EF4-FFF2-40B4-BE49-F238E27FC236}">
                  <a16:creationId xmlns:a16="http://schemas.microsoft.com/office/drawing/2014/main" id="{B0F0D103-3E68-4857-AEB5-6B226903C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5" name="AutoShape 119">
              <a:extLst>
                <a:ext uri="{FF2B5EF4-FFF2-40B4-BE49-F238E27FC236}">
                  <a16:creationId xmlns:a16="http://schemas.microsoft.com/office/drawing/2014/main" id="{18EC294C-72E2-4047-BB5D-C199F1405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6" name="Freeform 120">
              <a:extLst>
                <a:ext uri="{FF2B5EF4-FFF2-40B4-BE49-F238E27FC236}">
                  <a16:creationId xmlns:a16="http://schemas.microsoft.com/office/drawing/2014/main" id="{5346C29A-CA63-482C-AFE3-77BE9A3B9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77" name="Oval 121">
              <a:extLst>
                <a:ext uri="{FF2B5EF4-FFF2-40B4-BE49-F238E27FC236}">
                  <a16:creationId xmlns:a16="http://schemas.microsoft.com/office/drawing/2014/main" id="{923231F6-8EB5-4402-8910-230DF6026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8" name="Oval 122">
              <a:extLst>
                <a:ext uri="{FF2B5EF4-FFF2-40B4-BE49-F238E27FC236}">
                  <a16:creationId xmlns:a16="http://schemas.microsoft.com/office/drawing/2014/main" id="{9E3C1B1D-E10D-432E-A0C5-339A8C136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79" name="AutoShape 123">
              <a:extLst>
                <a:ext uri="{FF2B5EF4-FFF2-40B4-BE49-F238E27FC236}">
                  <a16:creationId xmlns:a16="http://schemas.microsoft.com/office/drawing/2014/main" id="{ACEF81DE-C065-4877-9396-7E78D6253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0" name="Rectangle 124">
              <a:extLst>
                <a:ext uri="{FF2B5EF4-FFF2-40B4-BE49-F238E27FC236}">
                  <a16:creationId xmlns:a16="http://schemas.microsoft.com/office/drawing/2014/main" id="{3F5A1F73-AC8B-4645-876B-0307CD203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1" name="Rectangle 125">
              <a:extLst>
                <a:ext uri="{FF2B5EF4-FFF2-40B4-BE49-F238E27FC236}">
                  <a16:creationId xmlns:a16="http://schemas.microsoft.com/office/drawing/2014/main" id="{E9B610C0-205A-4080-868E-81B2A0C35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82" name="Group 126">
            <a:extLst>
              <a:ext uri="{FF2B5EF4-FFF2-40B4-BE49-F238E27FC236}">
                <a16:creationId xmlns:a16="http://schemas.microsoft.com/office/drawing/2014/main" id="{1A6A9ABA-A69D-4757-8AE9-55EF9504ADF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0" y="1246188"/>
            <a:ext cx="1584325" cy="879475"/>
            <a:chOff x="2622" y="2840"/>
            <a:chExt cx="2041" cy="1134"/>
          </a:xfrm>
        </p:grpSpPr>
        <p:sp>
          <p:nvSpPr>
            <p:cNvPr id="70783" name="Oval 127">
              <a:extLst>
                <a:ext uri="{FF2B5EF4-FFF2-40B4-BE49-F238E27FC236}">
                  <a16:creationId xmlns:a16="http://schemas.microsoft.com/office/drawing/2014/main" id="{C8161E91-3569-4134-B0C7-85DCCDD43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4" name="Oval 128">
              <a:extLst>
                <a:ext uri="{FF2B5EF4-FFF2-40B4-BE49-F238E27FC236}">
                  <a16:creationId xmlns:a16="http://schemas.microsoft.com/office/drawing/2014/main" id="{E3EF8438-1D37-48FA-BC23-FAD99037F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5" name="Freeform 129">
              <a:extLst>
                <a:ext uri="{FF2B5EF4-FFF2-40B4-BE49-F238E27FC236}">
                  <a16:creationId xmlns:a16="http://schemas.microsoft.com/office/drawing/2014/main" id="{BF18B488-272A-4058-9EC4-0A538EB02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86" name="Freeform 130">
              <a:extLst>
                <a:ext uri="{FF2B5EF4-FFF2-40B4-BE49-F238E27FC236}">
                  <a16:creationId xmlns:a16="http://schemas.microsoft.com/office/drawing/2014/main" id="{F369D192-DC10-4B7C-A9D6-99D84ABEB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87" name="Freeform 131">
              <a:extLst>
                <a:ext uri="{FF2B5EF4-FFF2-40B4-BE49-F238E27FC236}">
                  <a16:creationId xmlns:a16="http://schemas.microsoft.com/office/drawing/2014/main" id="{496F8320-3B02-4301-8524-AC479FF17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88" name="AutoShape 132">
              <a:extLst>
                <a:ext uri="{FF2B5EF4-FFF2-40B4-BE49-F238E27FC236}">
                  <a16:creationId xmlns:a16="http://schemas.microsoft.com/office/drawing/2014/main" id="{A7FA6DE0-D355-4F54-A801-F02030CDB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89" name="Rectangle 133">
              <a:extLst>
                <a:ext uri="{FF2B5EF4-FFF2-40B4-BE49-F238E27FC236}">
                  <a16:creationId xmlns:a16="http://schemas.microsoft.com/office/drawing/2014/main" id="{315D7F98-3DAE-494E-8510-74BCF6D85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0" name="Rectangle 134">
              <a:extLst>
                <a:ext uri="{FF2B5EF4-FFF2-40B4-BE49-F238E27FC236}">
                  <a16:creationId xmlns:a16="http://schemas.microsoft.com/office/drawing/2014/main" id="{77393240-B6FD-47CC-8BE1-94876FDB7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1" name="AutoShape 135">
              <a:extLst>
                <a:ext uri="{FF2B5EF4-FFF2-40B4-BE49-F238E27FC236}">
                  <a16:creationId xmlns:a16="http://schemas.microsoft.com/office/drawing/2014/main" id="{17CA5314-928E-440A-9883-767E600C0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2" name="Freeform 136">
              <a:extLst>
                <a:ext uri="{FF2B5EF4-FFF2-40B4-BE49-F238E27FC236}">
                  <a16:creationId xmlns:a16="http://schemas.microsoft.com/office/drawing/2014/main" id="{73FB4083-1FE9-4649-8085-DC7EA3D0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3366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93" name="Oval 137">
              <a:extLst>
                <a:ext uri="{FF2B5EF4-FFF2-40B4-BE49-F238E27FC236}">
                  <a16:creationId xmlns:a16="http://schemas.microsoft.com/office/drawing/2014/main" id="{D4A1E529-873D-4335-B8CC-A6B52C4BE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4" name="Oval 138">
              <a:extLst>
                <a:ext uri="{FF2B5EF4-FFF2-40B4-BE49-F238E27FC236}">
                  <a16:creationId xmlns:a16="http://schemas.microsoft.com/office/drawing/2014/main" id="{742BC439-A46B-4A4C-A1FE-44C0832E1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5" name="AutoShape 139">
              <a:extLst>
                <a:ext uri="{FF2B5EF4-FFF2-40B4-BE49-F238E27FC236}">
                  <a16:creationId xmlns:a16="http://schemas.microsoft.com/office/drawing/2014/main" id="{DD172170-4D9C-4B4E-A247-F56C1EE8A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796" name="Group 140">
            <a:extLst>
              <a:ext uri="{FF2B5EF4-FFF2-40B4-BE49-F238E27FC236}">
                <a16:creationId xmlns:a16="http://schemas.microsoft.com/office/drawing/2014/main" id="{7492FD0C-6814-4D20-8025-91C6BEE1EB2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2908300"/>
            <a:ext cx="1584325" cy="1162050"/>
            <a:chOff x="263" y="0"/>
            <a:chExt cx="2041" cy="1497"/>
          </a:xfrm>
        </p:grpSpPr>
        <p:sp>
          <p:nvSpPr>
            <p:cNvPr id="70797" name="Oval 141">
              <a:extLst>
                <a:ext uri="{FF2B5EF4-FFF2-40B4-BE49-F238E27FC236}">
                  <a16:creationId xmlns:a16="http://schemas.microsoft.com/office/drawing/2014/main" id="{FBD08F1D-1748-42C4-8BBF-732B9BF0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8" name="Oval 142">
              <a:extLst>
                <a:ext uri="{FF2B5EF4-FFF2-40B4-BE49-F238E27FC236}">
                  <a16:creationId xmlns:a16="http://schemas.microsoft.com/office/drawing/2014/main" id="{274E756C-721F-4143-A83D-48B7A9BAE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99" name="Freeform 143">
              <a:extLst>
                <a:ext uri="{FF2B5EF4-FFF2-40B4-BE49-F238E27FC236}">
                  <a16:creationId xmlns:a16="http://schemas.microsoft.com/office/drawing/2014/main" id="{EC95D002-DACF-4142-99B8-B19D51694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00" name="Freeform 144">
              <a:extLst>
                <a:ext uri="{FF2B5EF4-FFF2-40B4-BE49-F238E27FC236}">
                  <a16:creationId xmlns:a16="http://schemas.microsoft.com/office/drawing/2014/main" id="{2445F64B-A38D-472B-9244-D31AD2473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01" name="Freeform 145">
              <a:extLst>
                <a:ext uri="{FF2B5EF4-FFF2-40B4-BE49-F238E27FC236}">
                  <a16:creationId xmlns:a16="http://schemas.microsoft.com/office/drawing/2014/main" id="{0E47CB58-7199-42E7-BA32-F79E4E4AE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02" name="AutoShape 146">
              <a:extLst>
                <a:ext uri="{FF2B5EF4-FFF2-40B4-BE49-F238E27FC236}">
                  <a16:creationId xmlns:a16="http://schemas.microsoft.com/office/drawing/2014/main" id="{5F7F4948-48E9-4EAF-BC6C-5F01096C4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3" name="Rectangle 147">
              <a:extLst>
                <a:ext uri="{FF2B5EF4-FFF2-40B4-BE49-F238E27FC236}">
                  <a16:creationId xmlns:a16="http://schemas.microsoft.com/office/drawing/2014/main" id="{61418B2E-8551-4BD3-ABF2-40396AC3D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4" name="Rectangle 148">
              <a:extLst>
                <a:ext uri="{FF2B5EF4-FFF2-40B4-BE49-F238E27FC236}">
                  <a16:creationId xmlns:a16="http://schemas.microsoft.com/office/drawing/2014/main" id="{E8750D86-13B1-4483-8980-36C8B8EA2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5" name="Rectangle 149">
              <a:extLst>
                <a:ext uri="{FF2B5EF4-FFF2-40B4-BE49-F238E27FC236}">
                  <a16:creationId xmlns:a16="http://schemas.microsoft.com/office/drawing/2014/main" id="{774A4533-4224-4A89-ABF6-4B3479337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6" name="AutoShape 150">
              <a:extLst>
                <a:ext uri="{FF2B5EF4-FFF2-40B4-BE49-F238E27FC236}">
                  <a16:creationId xmlns:a16="http://schemas.microsoft.com/office/drawing/2014/main" id="{F76D70CA-9451-4F35-9D6B-FDB4E8F92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7" name="Freeform 151">
              <a:extLst>
                <a:ext uri="{FF2B5EF4-FFF2-40B4-BE49-F238E27FC236}">
                  <a16:creationId xmlns:a16="http://schemas.microsoft.com/office/drawing/2014/main" id="{86296873-3CB0-4E62-8357-19904D0CA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08" name="Oval 152">
              <a:extLst>
                <a:ext uri="{FF2B5EF4-FFF2-40B4-BE49-F238E27FC236}">
                  <a16:creationId xmlns:a16="http://schemas.microsoft.com/office/drawing/2014/main" id="{52FB5D58-6199-4889-8CD9-C2D1AA5D0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09" name="Oval 153">
              <a:extLst>
                <a:ext uri="{FF2B5EF4-FFF2-40B4-BE49-F238E27FC236}">
                  <a16:creationId xmlns:a16="http://schemas.microsoft.com/office/drawing/2014/main" id="{04AEC53C-4C9F-4661-91AF-247590098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0" name="AutoShape 154">
              <a:extLst>
                <a:ext uri="{FF2B5EF4-FFF2-40B4-BE49-F238E27FC236}">
                  <a16:creationId xmlns:a16="http://schemas.microsoft.com/office/drawing/2014/main" id="{F94CC802-63F4-4EE9-965F-8A8C5C795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11" name="Group 155">
            <a:extLst>
              <a:ext uri="{FF2B5EF4-FFF2-40B4-BE49-F238E27FC236}">
                <a16:creationId xmlns:a16="http://schemas.microsoft.com/office/drawing/2014/main" id="{ADD3288F-9284-4855-9941-47CE233352D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5029200"/>
            <a:ext cx="1584325" cy="985838"/>
            <a:chOff x="263" y="2704"/>
            <a:chExt cx="2041" cy="1271"/>
          </a:xfrm>
        </p:grpSpPr>
        <p:sp>
          <p:nvSpPr>
            <p:cNvPr id="70812" name="Oval 156">
              <a:extLst>
                <a:ext uri="{FF2B5EF4-FFF2-40B4-BE49-F238E27FC236}">
                  <a16:creationId xmlns:a16="http://schemas.microsoft.com/office/drawing/2014/main" id="{EA33AFC7-599F-4A7F-9DA6-FC52B007F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3" name="Oval 157">
              <a:extLst>
                <a:ext uri="{FF2B5EF4-FFF2-40B4-BE49-F238E27FC236}">
                  <a16:creationId xmlns:a16="http://schemas.microsoft.com/office/drawing/2014/main" id="{44447AB2-704B-44DB-9B8C-B77AC2AF2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4" name="Freeform 158">
              <a:extLst>
                <a:ext uri="{FF2B5EF4-FFF2-40B4-BE49-F238E27FC236}">
                  <a16:creationId xmlns:a16="http://schemas.microsoft.com/office/drawing/2014/main" id="{F112365C-3903-431A-9B8A-AEA4921C3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15" name="Freeform 159">
              <a:extLst>
                <a:ext uri="{FF2B5EF4-FFF2-40B4-BE49-F238E27FC236}">
                  <a16:creationId xmlns:a16="http://schemas.microsoft.com/office/drawing/2014/main" id="{6979100F-B31F-48B8-9AE8-706F88D83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16" name="Freeform 160">
              <a:extLst>
                <a:ext uri="{FF2B5EF4-FFF2-40B4-BE49-F238E27FC236}">
                  <a16:creationId xmlns:a16="http://schemas.microsoft.com/office/drawing/2014/main" id="{6B73BABD-1B43-4647-AC31-A5753AAB0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17" name="AutoShape 161">
              <a:extLst>
                <a:ext uri="{FF2B5EF4-FFF2-40B4-BE49-F238E27FC236}">
                  <a16:creationId xmlns:a16="http://schemas.microsoft.com/office/drawing/2014/main" id="{EE938F08-CED1-4C79-8072-BBB211E50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8" name="Rectangle 162">
              <a:extLst>
                <a:ext uri="{FF2B5EF4-FFF2-40B4-BE49-F238E27FC236}">
                  <a16:creationId xmlns:a16="http://schemas.microsoft.com/office/drawing/2014/main" id="{F4414C5D-FD7B-493D-9D53-B79F069DF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19" name="Rectangle 163">
              <a:extLst>
                <a:ext uri="{FF2B5EF4-FFF2-40B4-BE49-F238E27FC236}">
                  <a16:creationId xmlns:a16="http://schemas.microsoft.com/office/drawing/2014/main" id="{2C126E14-0A8B-43F8-872C-07D694D8D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0" name="Rectangle 164">
              <a:extLst>
                <a:ext uri="{FF2B5EF4-FFF2-40B4-BE49-F238E27FC236}">
                  <a16:creationId xmlns:a16="http://schemas.microsoft.com/office/drawing/2014/main" id="{8891A813-55F8-4396-943A-A86DCDA3D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CC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1" name="AutoShape 165">
              <a:extLst>
                <a:ext uri="{FF2B5EF4-FFF2-40B4-BE49-F238E27FC236}">
                  <a16:creationId xmlns:a16="http://schemas.microsoft.com/office/drawing/2014/main" id="{4ACE4D11-80C1-48F4-9138-A7892B0E9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2" name="Freeform 166">
              <a:extLst>
                <a:ext uri="{FF2B5EF4-FFF2-40B4-BE49-F238E27FC236}">
                  <a16:creationId xmlns:a16="http://schemas.microsoft.com/office/drawing/2014/main" id="{C49D3479-E0F6-45FA-A351-E89CB6214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23" name="Oval 167">
              <a:extLst>
                <a:ext uri="{FF2B5EF4-FFF2-40B4-BE49-F238E27FC236}">
                  <a16:creationId xmlns:a16="http://schemas.microsoft.com/office/drawing/2014/main" id="{AA25C020-71F8-4FAA-8ACD-B3F35C77B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4" name="Oval 168">
              <a:extLst>
                <a:ext uri="{FF2B5EF4-FFF2-40B4-BE49-F238E27FC236}">
                  <a16:creationId xmlns:a16="http://schemas.microsoft.com/office/drawing/2014/main" id="{57B9C4FC-8524-4A5B-8B31-FDC103F8D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5" name="AutoShape 169">
              <a:extLst>
                <a:ext uri="{FF2B5EF4-FFF2-40B4-BE49-F238E27FC236}">
                  <a16:creationId xmlns:a16="http://schemas.microsoft.com/office/drawing/2014/main" id="{8090649D-9249-495F-927A-FEC9DB4FF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6" name="Rectangle 170">
              <a:extLst>
                <a:ext uri="{FF2B5EF4-FFF2-40B4-BE49-F238E27FC236}">
                  <a16:creationId xmlns:a16="http://schemas.microsoft.com/office/drawing/2014/main" id="{6DD09AB2-6732-4C88-9A1B-19383A654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CC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27" name="Rectangle 171">
              <a:extLst>
                <a:ext uri="{FF2B5EF4-FFF2-40B4-BE49-F238E27FC236}">
                  <a16:creationId xmlns:a16="http://schemas.microsoft.com/office/drawing/2014/main" id="{6FA30526-8924-4301-BCE5-F5791E2D3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CC99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28" name="Group 172">
            <a:extLst>
              <a:ext uri="{FF2B5EF4-FFF2-40B4-BE49-F238E27FC236}">
                <a16:creationId xmlns:a16="http://schemas.microsoft.com/office/drawing/2014/main" id="{E5861F27-5BF0-48C5-9BBE-561E4DD9D14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0913" y="1246188"/>
            <a:ext cx="1584325" cy="879475"/>
            <a:chOff x="2622" y="2840"/>
            <a:chExt cx="2041" cy="1134"/>
          </a:xfrm>
        </p:grpSpPr>
        <p:sp>
          <p:nvSpPr>
            <p:cNvPr id="70829" name="Oval 173">
              <a:extLst>
                <a:ext uri="{FF2B5EF4-FFF2-40B4-BE49-F238E27FC236}">
                  <a16:creationId xmlns:a16="http://schemas.microsoft.com/office/drawing/2014/main" id="{A6006A1E-EFF2-4C24-A590-430DF3B82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30" name="Oval 174">
              <a:extLst>
                <a:ext uri="{FF2B5EF4-FFF2-40B4-BE49-F238E27FC236}">
                  <a16:creationId xmlns:a16="http://schemas.microsoft.com/office/drawing/2014/main" id="{8C81769E-E571-44FB-9D23-ABB403EE6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31" name="Freeform 175">
              <a:extLst>
                <a:ext uri="{FF2B5EF4-FFF2-40B4-BE49-F238E27FC236}">
                  <a16:creationId xmlns:a16="http://schemas.microsoft.com/office/drawing/2014/main" id="{D1896334-615C-4028-BB69-11481C822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32" name="Freeform 176">
              <a:extLst>
                <a:ext uri="{FF2B5EF4-FFF2-40B4-BE49-F238E27FC236}">
                  <a16:creationId xmlns:a16="http://schemas.microsoft.com/office/drawing/2014/main" id="{7D3AC3BE-8B89-4D7F-A282-C0ADE1C98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33" name="Freeform 177">
              <a:extLst>
                <a:ext uri="{FF2B5EF4-FFF2-40B4-BE49-F238E27FC236}">
                  <a16:creationId xmlns:a16="http://schemas.microsoft.com/office/drawing/2014/main" id="{B20086BF-6F03-4143-9E93-F603254D4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34" name="AutoShape 178">
              <a:extLst>
                <a:ext uri="{FF2B5EF4-FFF2-40B4-BE49-F238E27FC236}">
                  <a16:creationId xmlns:a16="http://schemas.microsoft.com/office/drawing/2014/main" id="{14FE0696-6EA7-435C-A730-A0513E480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35" name="Rectangle 179">
              <a:extLst>
                <a:ext uri="{FF2B5EF4-FFF2-40B4-BE49-F238E27FC236}">
                  <a16:creationId xmlns:a16="http://schemas.microsoft.com/office/drawing/2014/main" id="{533CE1C3-240F-4296-8F25-E84262804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36" name="Rectangle 180">
              <a:extLst>
                <a:ext uri="{FF2B5EF4-FFF2-40B4-BE49-F238E27FC236}">
                  <a16:creationId xmlns:a16="http://schemas.microsoft.com/office/drawing/2014/main" id="{888C164C-D998-4272-B1AB-B41177E85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37" name="AutoShape 181">
              <a:extLst>
                <a:ext uri="{FF2B5EF4-FFF2-40B4-BE49-F238E27FC236}">
                  <a16:creationId xmlns:a16="http://schemas.microsoft.com/office/drawing/2014/main" id="{58D2C252-D8A0-4849-A12F-127103744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38" name="Freeform 182">
              <a:extLst>
                <a:ext uri="{FF2B5EF4-FFF2-40B4-BE49-F238E27FC236}">
                  <a16:creationId xmlns:a16="http://schemas.microsoft.com/office/drawing/2014/main" id="{DC94D52A-AB15-443C-8DF5-7F9C0431E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39" name="Oval 183">
              <a:extLst>
                <a:ext uri="{FF2B5EF4-FFF2-40B4-BE49-F238E27FC236}">
                  <a16:creationId xmlns:a16="http://schemas.microsoft.com/office/drawing/2014/main" id="{915069A2-A6FF-4266-B968-099CE4C4C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40" name="Oval 184">
              <a:extLst>
                <a:ext uri="{FF2B5EF4-FFF2-40B4-BE49-F238E27FC236}">
                  <a16:creationId xmlns:a16="http://schemas.microsoft.com/office/drawing/2014/main" id="{0F85EBF8-D8A9-438E-AF0E-E31D24666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41" name="AutoShape 185">
              <a:extLst>
                <a:ext uri="{FF2B5EF4-FFF2-40B4-BE49-F238E27FC236}">
                  <a16:creationId xmlns:a16="http://schemas.microsoft.com/office/drawing/2014/main" id="{3A00BD3B-D56D-4302-9EDC-7A5CED416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42" name="Group 186">
            <a:extLst>
              <a:ext uri="{FF2B5EF4-FFF2-40B4-BE49-F238E27FC236}">
                <a16:creationId xmlns:a16="http://schemas.microsoft.com/office/drawing/2014/main" id="{227C5442-C166-457A-A2D0-FCCEF61C987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7338" y="2914650"/>
            <a:ext cx="1584325" cy="1162050"/>
            <a:chOff x="263" y="0"/>
            <a:chExt cx="2041" cy="1497"/>
          </a:xfrm>
        </p:grpSpPr>
        <p:sp>
          <p:nvSpPr>
            <p:cNvPr id="70843" name="Oval 187">
              <a:extLst>
                <a:ext uri="{FF2B5EF4-FFF2-40B4-BE49-F238E27FC236}">
                  <a16:creationId xmlns:a16="http://schemas.microsoft.com/office/drawing/2014/main" id="{581BB204-1BE3-4282-8AE4-B666E0CE2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44" name="Oval 188">
              <a:extLst>
                <a:ext uri="{FF2B5EF4-FFF2-40B4-BE49-F238E27FC236}">
                  <a16:creationId xmlns:a16="http://schemas.microsoft.com/office/drawing/2014/main" id="{11243A53-10D8-4147-AA66-4590ADF3C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45" name="Freeform 189">
              <a:extLst>
                <a:ext uri="{FF2B5EF4-FFF2-40B4-BE49-F238E27FC236}">
                  <a16:creationId xmlns:a16="http://schemas.microsoft.com/office/drawing/2014/main" id="{3AE60518-3ABC-41FA-8B71-08CF7009A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34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46" name="Freeform 190">
              <a:extLst>
                <a:ext uri="{FF2B5EF4-FFF2-40B4-BE49-F238E27FC236}">
                  <a16:creationId xmlns:a16="http://schemas.microsoft.com/office/drawing/2014/main" id="{87753689-CA05-4829-B6EB-4EBDE924D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408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47" name="Freeform 191">
              <a:extLst>
                <a:ext uri="{FF2B5EF4-FFF2-40B4-BE49-F238E27FC236}">
                  <a16:creationId xmlns:a16="http://schemas.microsoft.com/office/drawing/2014/main" id="{2C87FC97-0657-48C6-B062-75FBEF620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499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48" name="AutoShape 192">
              <a:extLst>
                <a:ext uri="{FF2B5EF4-FFF2-40B4-BE49-F238E27FC236}">
                  <a16:creationId xmlns:a16="http://schemas.microsoft.com/office/drawing/2014/main" id="{722732EE-0EBE-4483-8976-C805F16D0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862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49" name="Rectangle 193">
              <a:extLst>
                <a:ext uri="{FF2B5EF4-FFF2-40B4-BE49-F238E27FC236}">
                  <a16:creationId xmlns:a16="http://schemas.microsoft.com/office/drawing/2014/main" id="{4FA1C15F-0B3B-4C3B-B2B4-7C3E9F4E5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043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0" name="Rectangle 194">
              <a:extLst>
                <a:ext uri="{FF2B5EF4-FFF2-40B4-BE49-F238E27FC236}">
                  <a16:creationId xmlns:a16="http://schemas.microsoft.com/office/drawing/2014/main" id="{DC3ECD59-E48B-4F8F-BB74-BE9A44362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43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1" name="Rectangle 195">
              <a:extLst>
                <a:ext uri="{FF2B5EF4-FFF2-40B4-BE49-F238E27FC236}">
                  <a16:creationId xmlns:a16="http://schemas.microsoft.com/office/drawing/2014/main" id="{6E60A3F5-C29A-42D0-A0F0-F5451E031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0"/>
              <a:ext cx="1134" cy="952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2" name="AutoShape 196">
              <a:extLst>
                <a:ext uri="{FF2B5EF4-FFF2-40B4-BE49-F238E27FC236}">
                  <a16:creationId xmlns:a16="http://schemas.microsoft.com/office/drawing/2014/main" id="{A50A0B25-A973-44EF-8AF5-6F82CB3B1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680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3" name="Freeform 197">
              <a:extLst>
                <a:ext uri="{FF2B5EF4-FFF2-40B4-BE49-F238E27FC236}">
                  <a16:creationId xmlns:a16="http://schemas.microsoft.com/office/drawing/2014/main" id="{8EFDA367-F4A7-4E23-9DB4-E7A132ED5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63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54" name="Oval 198">
              <a:extLst>
                <a:ext uri="{FF2B5EF4-FFF2-40B4-BE49-F238E27FC236}">
                  <a16:creationId xmlns:a16="http://schemas.microsoft.com/office/drawing/2014/main" id="{CFEC1203-52C9-4A92-B639-152B4F07C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34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5" name="Oval 199">
              <a:extLst>
                <a:ext uri="{FF2B5EF4-FFF2-40B4-BE49-F238E27FC236}">
                  <a16:creationId xmlns:a16="http://schemas.microsoft.com/office/drawing/2014/main" id="{669420FB-9D0D-478E-BEF8-EC95E2FA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225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6" name="AutoShape 200">
              <a:extLst>
                <a:ext uri="{FF2B5EF4-FFF2-40B4-BE49-F238E27FC236}">
                  <a16:creationId xmlns:a16="http://schemas.microsoft.com/office/drawing/2014/main" id="{18C737BF-1A15-4ACE-BA44-47B2FBDFB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1179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57" name="Group 201">
            <a:extLst>
              <a:ext uri="{FF2B5EF4-FFF2-40B4-BE49-F238E27FC236}">
                <a16:creationId xmlns:a16="http://schemas.microsoft.com/office/drawing/2014/main" id="{31F4DC8E-7EE3-485F-A887-A8ABEC1DEDE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7338" y="5035550"/>
            <a:ext cx="1584325" cy="985838"/>
            <a:chOff x="263" y="2704"/>
            <a:chExt cx="2041" cy="1271"/>
          </a:xfrm>
        </p:grpSpPr>
        <p:sp>
          <p:nvSpPr>
            <p:cNvPr id="70858" name="Oval 202">
              <a:extLst>
                <a:ext uri="{FF2B5EF4-FFF2-40B4-BE49-F238E27FC236}">
                  <a16:creationId xmlns:a16="http://schemas.microsoft.com/office/drawing/2014/main" id="{3DECFC20-2AD4-47F2-93A5-BEA9E5871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59" name="Oval 203">
              <a:extLst>
                <a:ext uri="{FF2B5EF4-FFF2-40B4-BE49-F238E27FC236}">
                  <a16:creationId xmlns:a16="http://schemas.microsoft.com/office/drawing/2014/main" id="{B653E2B2-33A2-431B-A11D-E1D2019B7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60" name="Freeform 204">
              <a:extLst>
                <a:ext uri="{FF2B5EF4-FFF2-40B4-BE49-F238E27FC236}">
                  <a16:creationId xmlns:a16="http://schemas.microsoft.com/office/drawing/2014/main" id="{45D1C089-AE64-461E-AD35-74A47CBCE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3612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61" name="Freeform 205">
              <a:extLst>
                <a:ext uri="{FF2B5EF4-FFF2-40B4-BE49-F238E27FC236}">
                  <a16:creationId xmlns:a16="http://schemas.microsoft.com/office/drawing/2014/main" id="{499A7B0D-2A15-4C84-B49E-BBFA639D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62" name="Freeform 206">
              <a:extLst>
                <a:ext uri="{FF2B5EF4-FFF2-40B4-BE49-F238E27FC236}">
                  <a16:creationId xmlns:a16="http://schemas.microsoft.com/office/drawing/2014/main" id="{FB94660F-37BA-4D15-B404-1A9F802CC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977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63" name="AutoShape 207">
              <a:extLst>
                <a:ext uri="{FF2B5EF4-FFF2-40B4-BE49-F238E27FC236}">
                  <a16:creationId xmlns:a16="http://schemas.microsoft.com/office/drawing/2014/main" id="{6AD6B4FB-A4E2-419E-A2B5-326C76041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40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64" name="Rectangle 208">
              <a:extLst>
                <a:ext uri="{FF2B5EF4-FFF2-40B4-BE49-F238E27FC236}">
                  <a16:creationId xmlns:a16="http://schemas.microsoft.com/office/drawing/2014/main" id="{A72C242B-477E-4743-9650-51DEF4B01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521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65" name="Rectangle 209">
              <a:extLst>
                <a:ext uri="{FF2B5EF4-FFF2-40B4-BE49-F238E27FC236}">
                  <a16:creationId xmlns:a16="http://schemas.microsoft.com/office/drawing/2014/main" id="{F2F73B97-42DA-4269-92C6-2DDA2DAC1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521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66" name="Rectangle 210">
              <a:extLst>
                <a:ext uri="{FF2B5EF4-FFF2-40B4-BE49-F238E27FC236}">
                  <a16:creationId xmlns:a16="http://schemas.microsoft.com/office/drawing/2014/main" id="{9E52940D-96EE-443F-AA60-6BCF922FB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04"/>
              <a:ext cx="363" cy="726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67" name="AutoShape 211">
              <a:extLst>
                <a:ext uri="{FF2B5EF4-FFF2-40B4-BE49-F238E27FC236}">
                  <a16:creationId xmlns:a16="http://schemas.microsoft.com/office/drawing/2014/main" id="{10EB32A0-91DE-4999-A4A3-9C0744641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158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68" name="Freeform 212">
              <a:extLst>
                <a:ext uri="{FF2B5EF4-FFF2-40B4-BE49-F238E27FC236}">
                  <a16:creationId xmlns:a16="http://schemas.microsoft.com/office/drawing/2014/main" id="{0CF1A7B6-7F7A-4C66-A845-644666BF6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841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69" name="Oval 213">
              <a:extLst>
                <a:ext uri="{FF2B5EF4-FFF2-40B4-BE49-F238E27FC236}">
                  <a16:creationId xmlns:a16="http://schemas.microsoft.com/office/drawing/2014/main" id="{B777E859-EAEB-4A7B-A2A0-04273F9FF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70" name="Oval 214">
              <a:extLst>
                <a:ext uri="{FF2B5EF4-FFF2-40B4-BE49-F238E27FC236}">
                  <a16:creationId xmlns:a16="http://schemas.microsoft.com/office/drawing/2014/main" id="{80E65BDF-6F94-4756-9171-5E72E7553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703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71" name="AutoShape 215">
              <a:extLst>
                <a:ext uri="{FF2B5EF4-FFF2-40B4-BE49-F238E27FC236}">
                  <a16:creationId xmlns:a16="http://schemas.microsoft.com/office/drawing/2014/main" id="{22D62A7F-39BA-4AED-95BE-44B4A7695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" y="3657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72" name="Rectangle 216">
              <a:extLst>
                <a:ext uri="{FF2B5EF4-FFF2-40B4-BE49-F238E27FC236}">
                  <a16:creationId xmlns:a16="http://schemas.microsoft.com/office/drawing/2014/main" id="{B1200E44-0EB1-4E6C-96C1-29FD67EAD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704"/>
              <a:ext cx="363" cy="726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73" name="Rectangle 217">
              <a:extLst>
                <a:ext uri="{FF2B5EF4-FFF2-40B4-BE49-F238E27FC236}">
                  <a16:creationId xmlns:a16="http://schemas.microsoft.com/office/drawing/2014/main" id="{FDB173BF-AE10-4A1D-AABC-86A0D5280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704"/>
              <a:ext cx="363" cy="726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874" name="Group 218">
            <a:extLst>
              <a:ext uri="{FF2B5EF4-FFF2-40B4-BE49-F238E27FC236}">
                <a16:creationId xmlns:a16="http://schemas.microsoft.com/office/drawing/2014/main" id="{4EDA6B8A-2358-474F-B8AD-38D4928DE99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1252538"/>
            <a:ext cx="1584325" cy="879475"/>
            <a:chOff x="2622" y="2840"/>
            <a:chExt cx="2041" cy="1134"/>
          </a:xfrm>
        </p:grpSpPr>
        <p:sp>
          <p:nvSpPr>
            <p:cNvPr id="70875" name="Oval 219">
              <a:extLst>
                <a:ext uri="{FF2B5EF4-FFF2-40B4-BE49-F238E27FC236}">
                  <a16:creationId xmlns:a16="http://schemas.microsoft.com/office/drawing/2014/main" id="{0926F4D8-1011-4D94-956F-05400230D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76" name="Oval 220">
              <a:extLst>
                <a:ext uri="{FF2B5EF4-FFF2-40B4-BE49-F238E27FC236}">
                  <a16:creationId xmlns:a16="http://schemas.microsoft.com/office/drawing/2014/main" id="{F5642095-FF80-4B1F-A488-CB48689DA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77" name="Freeform 221">
              <a:extLst>
                <a:ext uri="{FF2B5EF4-FFF2-40B4-BE49-F238E27FC236}">
                  <a16:creationId xmlns:a16="http://schemas.microsoft.com/office/drawing/2014/main" id="{389B7854-5287-42D9-8F22-79659B9B3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611"/>
              <a:ext cx="533" cy="136"/>
            </a:xfrm>
            <a:custGeom>
              <a:avLst/>
              <a:gdLst>
                <a:gd name="T0" fmla="*/ 0 w 533"/>
                <a:gd name="T1" fmla="*/ 136 h 136"/>
                <a:gd name="T2" fmla="*/ 79 w 533"/>
                <a:gd name="T3" fmla="*/ 0 h 136"/>
                <a:gd name="T4" fmla="*/ 454 w 533"/>
                <a:gd name="T5" fmla="*/ 0 h 136"/>
                <a:gd name="T6" fmla="*/ 533 w 533"/>
                <a:gd name="T7" fmla="*/ 136 h 136"/>
                <a:gd name="T8" fmla="*/ 499 w 533"/>
                <a:gd name="T9" fmla="*/ 136 h 136"/>
                <a:gd name="T10" fmla="*/ 446 w 533"/>
                <a:gd name="T11" fmla="*/ 45 h 136"/>
                <a:gd name="T12" fmla="*/ 91 w 533"/>
                <a:gd name="T13" fmla="*/ 45 h 136"/>
                <a:gd name="T14" fmla="*/ 38 w 533"/>
                <a:gd name="T15" fmla="*/ 136 h 136"/>
                <a:gd name="T16" fmla="*/ 0 w 53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3" h="136">
                  <a:moveTo>
                    <a:pt x="0" y="136"/>
                  </a:moveTo>
                  <a:lnTo>
                    <a:pt x="79" y="0"/>
                  </a:lnTo>
                  <a:lnTo>
                    <a:pt x="454" y="0"/>
                  </a:lnTo>
                  <a:lnTo>
                    <a:pt x="533" y="136"/>
                  </a:lnTo>
                  <a:lnTo>
                    <a:pt x="499" y="136"/>
                  </a:lnTo>
                  <a:lnTo>
                    <a:pt x="446" y="45"/>
                  </a:lnTo>
                  <a:lnTo>
                    <a:pt x="91" y="45"/>
                  </a:lnTo>
                  <a:lnTo>
                    <a:pt x="38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C0C0C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78" name="Freeform 222">
              <a:extLst>
                <a:ext uri="{FF2B5EF4-FFF2-40B4-BE49-F238E27FC236}">
                  <a16:creationId xmlns:a16="http://schemas.microsoft.com/office/drawing/2014/main" id="{5DC92C65-84DE-4CB0-A636-96AC49C02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2885"/>
              <a:ext cx="1950" cy="862"/>
            </a:xfrm>
            <a:custGeom>
              <a:avLst/>
              <a:gdLst>
                <a:gd name="T0" fmla="*/ 0 w 1950"/>
                <a:gd name="T1" fmla="*/ 862 h 862"/>
                <a:gd name="T2" fmla="*/ 862 w 1950"/>
                <a:gd name="T3" fmla="*/ 862 h 862"/>
                <a:gd name="T4" fmla="*/ 1043 w 1950"/>
                <a:gd name="T5" fmla="*/ 758 h 862"/>
                <a:gd name="T6" fmla="*/ 1950 w 1950"/>
                <a:gd name="T7" fmla="*/ 758 h 862"/>
                <a:gd name="T8" fmla="*/ 1950 w 1950"/>
                <a:gd name="T9" fmla="*/ 590 h 862"/>
                <a:gd name="T10" fmla="*/ 771 w 1950"/>
                <a:gd name="T11" fmla="*/ 590 h 862"/>
                <a:gd name="T12" fmla="*/ 771 w 1950"/>
                <a:gd name="T13" fmla="*/ 0 h 862"/>
                <a:gd name="T14" fmla="*/ 363 w 1950"/>
                <a:gd name="T15" fmla="*/ 0 h 862"/>
                <a:gd name="T16" fmla="*/ 0 w 1950"/>
                <a:gd name="T17" fmla="*/ 499 h 862"/>
                <a:gd name="T18" fmla="*/ 0 w 1950"/>
                <a:gd name="T1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0" h="862">
                  <a:moveTo>
                    <a:pt x="0" y="862"/>
                  </a:moveTo>
                  <a:lnTo>
                    <a:pt x="862" y="862"/>
                  </a:lnTo>
                  <a:lnTo>
                    <a:pt x="1043" y="758"/>
                  </a:lnTo>
                  <a:lnTo>
                    <a:pt x="1950" y="758"/>
                  </a:lnTo>
                  <a:lnTo>
                    <a:pt x="1950" y="590"/>
                  </a:lnTo>
                  <a:lnTo>
                    <a:pt x="771" y="590"/>
                  </a:lnTo>
                  <a:lnTo>
                    <a:pt x="771" y="0"/>
                  </a:lnTo>
                  <a:lnTo>
                    <a:pt x="363" y="0"/>
                  </a:lnTo>
                  <a:lnTo>
                    <a:pt x="0" y="499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79" name="Freeform 223">
              <a:extLst>
                <a:ext uri="{FF2B5EF4-FFF2-40B4-BE49-F238E27FC236}">
                  <a16:creationId xmlns:a16="http://schemas.microsoft.com/office/drawing/2014/main" id="{B0B2E78D-DD40-452B-89AF-721380937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976"/>
              <a:ext cx="544" cy="317"/>
            </a:xfrm>
            <a:custGeom>
              <a:avLst/>
              <a:gdLst>
                <a:gd name="T0" fmla="*/ 0 w 544"/>
                <a:gd name="T1" fmla="*/ 317 h 317"/>
                <a:gd name="T2" fmla="*/ 227 w 544"/>
                <a:gd name="T3" fmla="*/ 0 h 317"/>
                <a:gd name="T4" fmla="*/ 544 w 544"/>
                <a:gd name="T5" fmla="*/ 0 h 317"/>
                <a:gd name="T6" fmla="*/ 544 w 544"/>
                <a:gd name="T7" fmla="*/ 272 h 317"/>
                <a:gd name="T8" fmla="*/ 181 w 544"/>
                <a:gd name="T9" fmla="*/ 272 h 317"/>
                <a:gd name="T10" fmla="*/ 0 w 544"/>
                <a:gd name="T1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317">
                  <a:moveTo>
                    <a:pt x="0" y="317"/>
                  </a:moveTo>
                  <a:lnTo>
                    <a:pt x="227" y="0"/>
                  </a:lnTo>
                  <a:lnTo>
                    <a:pt x="544" y="0"/>
                  </a:lnTo>
                  <a:lnTo>
                    <a:pt x="544" y="272"/>
                  </a:lnTo>
                  <a:lnTo>
                    <a:pt x="181" y="272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99CCFF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80" name="AutoShape 224">
              <a:extLst>
                <a:ext uri="{FF2B5EF4-FFF2-40B4-BE49-F238E27FC236}">
                  <a16:creationId xmlns:a16="http://schemas.microsoft.com/office/drawing/2014/main" id="{081F6D6D-D834-46F7-BE6E-CCED06F62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339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81" name="Rectangle 225">
              <a:extLst>
                <a:ext uri="{FF2B5EF4-FFF2-40B4-BE49-F238E27FC236}">
                  <a16:creationId xmlns:a16="http://schemas.microsoft.com/office/drawing/2014/main" id="{EFF1B3C9-4565-473F-8A01-D10DF9288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520"/>
              <a:ext cx="45" cy="1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82" name="Rectangle 226">
              <a:extLst>
                <a:ext uri="{FF2B5EF4-FFF2-40B4-BE49-F238E27FC236}">
                  <a16:creationId xmlns:a16="http://schemas.microsoft.com/office/drawing/2014/main" id="{B3528EE6-4FE9-4127-A259-503CE8823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520"/>
              <a:ext cx="90" cy="45"/>
            </a:xfrm>
            <a:prstGeom prst="rect">
              <a:avLst/>
            </a:prstGeom>
            <a:solidFill>
              <a:srgbClr val="FFCC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83" name="AutoShape 227">
              <a:extLst>
                <a:ext uri="{FF2B5EF4-FFF2-40B4-BE49-F238E27FC236}">
                  <a16:creationId xmlns:a16="http://schemas.microsoft.com/office/drawing/2014/main" id="{8AD31D70-1C1B-45FF-84FF-A7CD0A914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3157"/>
              <a:ext cx="45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84" name="Freeform 228">
              <a:extLst>
                <a:ext uri="{FF2B5EF4-FFF2-40B4-BE49-F238E27FC236}">
                  <a16:creationId xmlns:a16="http://schemas.microsoft.com/office/drawing/2014/main" id="{96C90A52-36B1-4287-9E30-0C188F3CD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1225" cy="635"/>
            </a:xfrm>
            <a:custGeom>
              <a:avLst/>
              <a:gdLst>
                <a:gd name="T0" fmla="*/ 1179 w 1225"/>
                <a:gd name="T1" fmla="*/ 635 h 635"/>
                <a:gd name="T2" fmla="*/ 0 w 1225"/>
                <a:gd name="T3" fmla="*/ 635 h 635"/>
                <a:gd name="T4" fmla="*/ 0 w 1225"/>
                <a:gd name="T5" fmla="*/ 0 h 635"/>
                <a:gd name="T6" fmla="*/ 45 w 1225"/>
                <a:gd name="T7" fmla="*/ 0 h 635"/>
                <a:gd name="T8" fmla="*/ 45 w 1225"/>
                <a:gd name="T9" fmla="*/ 544 h 635"/>
                <a:gd name="T10" fmla="*/ 45 w 1225"/>
                <a:gd name="T11" fmla="*/ 589 h 635"/>
                <a:gd name="T12" fmla="*/ 1225 w 1225"/>
                <a:gd name="T13" fmla="*/ 589 h 635"/>
                <a:gd name="T14" fmla="*/ 1225 w 1225"/>
                <a:gd name="T15" fmla="*/ 635 h 635"/>
                <a:gd name="T16" fmla="*/ 1179 w 1225"/>
                <a:gd name="T1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635">
                  <a:moveTo>
                    <a:pt x="1179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44"/>
                  </a:lnTo>
                  <a:lnTo>
                    <a:pt x="45" y="589"/>
                  </a:lnTo>
                  <a:lnTo>
                    <a:pt x="1225" y="589"/>
                  </a:lnTo>
                  <a:lnTo>
                    <a:pt x="1225" y="635"/>
                  </a:lnTo>
                  <a:lnTo>
                    <a:pt x="1179" y="635"/>
                  </a:lnTo>
                  <a:close/>
                </a:path>
              </a:pathLst>
            </a:custGeom>
            <a:solidFill>
              <a:srgbClr val="00008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85" name="Oval 229">
              <a:extLst>
                <a:ext uri="{FF2B5EF4-FFF2-40B4-BE49-F238E27FC236}">
                  <a16:creationId xmlns:a16="http://schemas.microsoft.com/office/drawing/2014/main" id="{CDAEEC67-D8D4-4486-99DA-A952D1E98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1"/>
              <a:ext cx="363" cy="363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86" name="Oval 230">
              <a:extLst>
                <a:ext uri="{FF2B5EF4-FFF2-40B4-BE49-F238E27FC236}">
                  <a16:creationId xmlns:a16="http://schemas.microsoft.com/office/drawing/2014/main" id="{51B8904D-758C-4DD7-9B90-B3C9FAA95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702"/>
              <a:ext cx="181" cy="181"/>
            </a:xfrm>
            <a:prstGeom prst="ellipse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87" name="AutoShape 231">
              <a:extLst>
                <a:ext uri="{FF2B5EF4-FFF2-40B4-BE49-F238E27FC236}">
                  <a16:creationId xmlns:a16="http://schemas.microsoft.com/office/drawing/2014/main" id="{2D40E45A-3597-4D84-B718-99C68725A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3656"/>
              <a:ext cx="272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13341</TotalTime>
  <Words>20</Words>
  <Application>Microsoft Office PowerPoint</Application>
  <PresentationFormat>A4 210 x 297 mm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pptxb88_シンプルなクルマのイラスト</dc:title>
  <dc:subject>pptxb88_シンプルなクルマのイラスト</dc:subject>
  <dc:creator>でじけろお</dc:creator>
  <cp:revision>2</cp:revision>
  <dcterms:created xsi:type="dcterms:W3CDTF">2010-10-12T01:13:58Z</dcterms:created>
  <dcterms:modified xsi:type="dcterms:W3CDTF">2019-10-17T02:33:18Z</dcterms:modified>
  <cp:version>2</cp:version>
</cp:coreProperties>
</file>